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7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8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7" r:id="rId2"/>
    <p:sldId id="258" r:id="rId3"/>
    <p:sldId id="265" r:id="rId4"/>
    <p:sldId id="266" r:id="rId5"/>
    <p:sldId id="259" r:id="rId6"/>
    <p:sldId id="288" r:id="rId7"/>
    <p:sldId id="277" r:id="rId8"/>
    <p:sldId id="284" r:id="rId9"/>
    <p:sldId id="283" r:id="rId10"/>
    <p:sldId id="285" r:id="rId11"/>
    <p:sldId id="286" r:id="rId12"/>
    <p:sldId id="287" r:id="rId13"/>
    <p:sldId id="267" r:id="rId14"/>
    <p:sldId id="260" r:id="rId15"/>
    <p:sldId id="294" r:id="rId16"/>
    <p:sldId id="295" r:id="rId17"/>
    <p:sldId id="296" r:id="rId18"/>
    <p:sldId id="297" r:id="rId19"/>
    <p:sldId id="298" r:id="rId20"/>
    <p:sldId id="299" r:id="rId21"/>
    <p:sldId id="304" r:id="rId22"/>
    <p:sldId id="300" r:id="rId23"/>
    <p:sldId id="301" r:id="rId24"/>
    <p:sldId id="302" r:id="rId25"/>
    <p:sldId id="261" r:id="rId26"/>
    <p:sldId id="276" r:id="rId27"/>
    <p:sldId id="271" r:id="rId28"/>
    <p:sldId id="272" r:id="rId29"/>
    <p:sldId id="273" r:id="rId30"/>
    <p:sldId id="274" r:id="rId31"/>
    <p:sldId id="275" r:id="rId32"/>
    <p:sldId id="262" r:id="rId33"/>
    <p:sldId id="263" r:id="rId34"/>
    <p:sldId id="289" r:id="rId35"/>
    <p:sldId id="290" r:id="rId36"/>
    <p:sldId id="291" r:id="rId37"/>
    <p:sldId id="292" r:id="rId38"/>
    <p:sldId id="293" r:id="rId39"/>
    <p:sldId id="264" r:id="rId40"/>
    <p:sldId id="268" r:id="rId41"/>
    <p:sldId id="269" r:id="rId42"/>
    <p:sldId id="270" r:id="rId4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23C86A30-958C-5C4E-B4FB-87319028E83F}">
          <p14:sldIdLst>
            <p14:sldId id="257"/>
          </p14:sldIdLst>
        </p14:section>
        <p14:section name="CI" id="{DA1EE1D7-BA44-4748-8072-FAC0DCB1D104}">
          <p14:sldIdLst>
            <p14:sldId id="258"/>
            <p14:sldId id="265"/>
            <p14:sldId id="266"/>
          </p14:sldIdLst>
        </p14:section>
        <p14:section name="SonarCloud" id="{EAE31ACD-0E36-B64D-B0C5-D5A95B3D68D9}">
          <p14:sldIdLst>
            <p14:sldId id="259"/>
            <p14:sldId id="288"/>
            <p14:sldId id="277"/>
            <p14:sldId id="284"/>
            <p14:sldId id="283"/>
            <p14:sldId id="285"/>
            <p14:sldId id="286"/>
            <p14:sldId id="287"/>
            <p14:sldId id="267"/>
          </p14:sldIdLst>
        </p14:section>
        <p14:section name="EcoCode" id="{8B87A83C-E14A-F442-A736-0C39D7E7C385}">
          <p14:sldIdLst>
            <p14:sldId id="260"/>
            <p14:sldId id="294"/>
            <p14:sldId id="295"/>
            <p14:sldId id="296"/>
            <p14:sldId id="297"/>
            <p14:sldId id="298"/>
            <p14:sldId id="299"/>
            <p14:sldId id="304"/>
            <p14:sldId id="300"/>
            <p14:sldId id="301"/>
            <p14:sldId id="302"/>
          </p14:sldIdLst>
        </p14:section>
        <p14:section name="Testing" id="{5AAB5ABD-3525-F749-8ACE-140B67292707}">
          <p14:sldIdLst>
            <p14:sldId id="261"/>
            <p14:sldId id="276"/>
            <p14:sldId id="271"/>
            <p14:sldId id="272"/>
            <p14:sldId id="273"/>
            <p14:sldId id="274"/>
            <p14:sldId id="275"/>
          </p14:sldIdLst>
        </p14:section>
        <p14:section name="Performance" id="{56EB0742-C2DB-CD47-9C6F-CBCEEE52F44D}">
          <p14:sldIdLst>
            <p14:sldId id="262"/>
          </p14:sldIdLst>
        </p14:section>
        <p14:section name="Security" id="{B2F47E72-10E2-9044-9F6E-36A765067089}">
          <p14:sldIdLst>
            <p14:sldId id="263"/>
            <p14:sldId id="289"/>
            <p14:sldId id="290"/>
            <p14:sldId id="291"/>
            <p14:sldId id="292"/>
            <p14:sldId id="293"/>
          </p14:sldIdLst>
        </p14:section>
        <p14:section name="Extra" id="{38808FB3-A57D-1743-89DD-208F81D4DFE0}">
          <p14:sldIdLst>
            <p14:sldId id="264"/>
            <p14:sldId id="268"/>
            <p14:sldId id="269"/>
          </p14:sldIdLst>
        </p14:section>
        <p14:section name="Fine" id="{DA57C09B-4653-9347-A829-5592EA86A42F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2A41"/>
    <a:srgbClr val="0E2B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le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5"/>
    <p:restoredTop sz="94759"/>
  </p:normalViewPr>
  <p:slideViewPr>
    <p:cSldViewPr snapToGrid="0">
      <p:cViewPr varScale="1">
        <p:scale>
          <a:sx n="116" d="100"/>
          <a:sy n="116" d="100"/>
        </p:scale>
        <p:origin x="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6T20:50:03.32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19,'41'0,"-5"0,-17 0,8 0,-8 0,3 0,-9 0,-3 0,4 0,1 0,-1 0,-1 0,0 0,2 0,-1 0,2 0,0 0,3 0,4 0,4 0,2 0,1 0,-3 0,-2 0,2 0,-3 0,1 0,0 0,-4 0,-1 0,-3 0,-2 0,-1 0,0 0,-2 0,2 0,4 0,-2 0,4 0,-5 0,-1 0,0 0,1 0,3 0,0 0,0 0,-2 0,0 0,-1 0,0 0,-2 0,0 0,4 0,-5 0,4 0,-4 0,0 0,3 0,-2 0,1 0,3 0,-2-1,5 0,4-1,6 1,7 0,3-1,-3 1,-4-1,-2 1,-4-1,-2 1,-3 0,-3 1,-3 0,-3 0,3 0,-5 0,7 0,-8 0,9 0,-7 0,4 0,-2 0,0 0,3 0,2 0,2 0,2 0,3 0,0 0,1 0,-3 0,-2 0,-1 0,-2 0,0 0,-3 0,-4 0,0 0,2 0,1 0,0 0,-1 0,2 0,-1 0,5 0,-2 0,3 0,1 0,3 0,2 0,3 0,-1 0,-1 0,-2 0,-4 1,-2 0,-1 1,-3-1,-1-1,-1 0,-1 0,4 0,-6 0,3 0,-2 0,2 0,4 0,4 0,19 0,12 0,4 0,-6 0,-15 0,-7 0,-6 0,-5 0,-5 0,-2 0,3 0,4 0,2 0,2 0,5 0,6 0,3 0,0 0,-6 0,-6 0,-3 0,-5 0,-4 0,2 0,-2 0,7 0,-3 0,0 0,-2 0,4 0,5 0,1 0,-2 0,-3 0,-4 0,-2 0,1 0,-1 0,-1 0,4 0,-3 0,2 0,2 0,0 0,1 0,3 0,3 0,1 0,-5 0,-4 0,-7 0,5 0,-1 0,1 0,5 0,-5 0,4 0,-5 0,0 0,2 0,-2 0,3 0,-4 0,0 0,2 0,-2 0,5 0,-4 0,3 0,-3 0,2 0,1 0,1 0,-1 0,-4 0,1 0,0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6T21:02:35.46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0,'50'0,"0"0,-11 0,7 0,4 0,2 0,2 0,-3 0,-2 0,-8 0,-7 0,-6 0,-4 0,-8 0,-5 0,2 0,-1 0,3 0,3 0,-5 0,4 0,-3 0,-1 0,7 0,-7 0,5 0,-7 0,7 0,-3 0,5 0,-4 0,-1 0,1 0,-1 0,3 0,1 1,3 1,2 1,-1-1,1 0,0-2,-1 0,-1 0,1 0,0 0,-1 0,-3 0,-2 0,-2 0,2 0,0 0,0 0,-2 0,0 0,0 0,-1 0,-1 0,0 0,0 0,3 0,-1 0,-1 0,-1 1,6 2,-2-1,8 0,-5-2,0 0,-1 0,-1 2,0 0,0 1,1-1,0-2,1 0,-2 0,2 2,0 0,-2 1,1-1,-1 0,0 0,1 0,0-1,1-1,-2 0,2 0,-1 1,0 1,-1 1,0-1,0-1,2-1,1 0,-1 0,0 0,-1 0,1 0,1 0,-1 0,1 0,0 0,2 0,0 0,1 0,-1 0,1 0,-1 0,-2 0,-3 0,-3 0,0 0,-1 0,0 0,-2 0,3 0,-3 0,4 0,-4 0,3 0,-1 0,4 0,0 0,1 0,-1 0,0 0,-1 0,1 0,1 0,-3 0,0 0,-3 0,1 0,-1 0,0 0,1 0,-2 0,3 0,-1 0,0 0,1 0,-4 0,5 0,-5 0,2 0,7 0,-5 0,8 0,-4 0,1 0,1 0,0 0,-1 0,1 0,2 0,-2 0,0 0,-1 0,-1 0,0 0,1 0,-2 0,-2 0,0 0,-5 0,7 0,-8 0,6 0,-4 0,1 0,4 0,0 0,2 0,3 0,2 0,-1 0,1 0,0 0,-2 0,-1 0,-1 0,-4 0,0 0,-2 0,0 0,1 0,0 0,0 0,0 0,-3 0,2 0,-2 0,7 0,-5 0,3 0,-4 0,0 0,1 0,1 0,1 0,-1 0,1 0,-1 0,2 0,0 0,0 0,-1 0,-1 0,-2 0,0 0,3 0,-3 0,0 0,2 0,-4 0,4 0,-2 0,0 0,1 0,-1 0,0 0,1 0,2 0,0 0,5 0,-2 0,2 0,0 0,0 0,0 0,1 0,-2 0,-1 0,-2 0,-1 0,2 0,1 0,-1 0,0 0,-3 0,1 0,-1 0,1 0,0 0,-1 0,1 0,-1 0,1 0,1 0,1 0,2 0,2 0,1 0,-1 0,2 1,-2 2,-1-1,-3 1,-1-3,-2 0,-1 0,-1 0,2 0,-2 0,1 0,1 0,-2 0,2 0,-1 0,1 0,-2 0,2 0,-3 0,2 0,0 0,-1 0,4 0,-5 0,4 0,1 0,-5 0,3 0,-2 0,-3 0,9 0,-7 0,3 0,0 0,-2 0,5 0,-4-1,2-1,-1 0,1-1,1 2,1 1,1-1,-1-1,-2 0,0-1,-2 3,-1 0,4 0,-5 0,3 0,-1-3,-2 2,4-3,-3 4,1 0,-2 0,7-1,-3-1,3-1,-5 1,1 1,1 1,1 0,-1 0,-3 0,0 0,0 0,1 0,-1 0,4 0,-5 0,5 0,-3 0,-2 0,5 0,-2 0,-1 0,4 0,-6 0,2 0,7 0,-6 0,10 0,-6 0,2 0,0 0,-1 0,-3 0,-1 0,0 0,-3 0,0 0,3 0,-4 0,5 0,-3 0,-2 0,4 0,0 0,-3 0,6 0,-8 0,5 0,-2 0,0 0,2 0,-1 0,3 2,0 0,0 1,2-1,-1 0,0 1,-3-1,-2 0,-3-2,4 0,-1 0,-1 0,2 0,-5 0,6 0,-1 0,-3 0,5 0,-5 0,3 0,3 0,-6 0,4 0,-1 0,-5 0,9 0,-9 0,4 0,0 0,-3 0,5 0,-3 0,-1 0,4 0,-5-3,4 3,-2-3,0 3,1-2,1-2,-3 0,2 0,-2-1,2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6T21:03:24.60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7937 62,'-44'0,"3"0,16 0,-1 0,2 0,2 0,2 0,1 0,2 0,2 0,2 0,1 0,-6 0,1 0,-7 0,0 0,0 0,-5 0,-4 0,-2 0,-5 0,5 0,2 0,4 0,3 0,4 0,4 0,5 0,0 0,-1 0,-3 0,-3 0,-4 0,-4 0,-5 0,-6 0,-2 0,-2 0,0 0,3 0,6 0,6 0,7 0,4 0,5 0,-1 0,-2 0,-6 0,-4 0,-6 0,-17 0,-7 0,-7 0,0 0,10 0,1 0,3 0,8 0,6 0,6 0,5 0,5 0,3 0,4 0,-4 2,-1-1,-3 1,-5-2,-16 0,-12 0,-8 0,1 0,14 0,5 0,7 0,6 0,5 0,5 0,4 0,1 0,-2 0,-3 0,-7 0,-6 0,-5 0,-5 0,-14 0,-6 0,-4 0,6 0,16 0,10 0,8 0,6 0,4 0,2 0,-3 0,3 0,-4 0,0 0,6 0,-6 0,3 0,-3 0,-1 0,1 0,2 0,0 0,-4 0,-4 0,-2 0,-1 0,3 0,-2 0,-3 0,1 0,-2 0,2 0,2 0,1 0,1 0,-1 0,-2 0,0 0,2 0,5 0,2 0,3 0,0 0,1 0,-4 0,-2 0,-2 0,-2 0,2 0,2 0,3 0,2 0,0 0,-3 0,2 0,-3 0,4 0,1 0,-5 0,0 0,-7 0,1-2,1 0,4 0,1-1,-3 0,-2 0,-2-1,2 1,1-1,-2 0,-1 0,-5 0,-1 0,-4 1,-5 0,1 1,2 1,6 1,6 0,4 0,4 0,5 0,-4 0,4 0,-7 0,5 0,-1 0,-4 0,-4 0,-2 0,1 0,4 0,-2 0,2 0,-1 0,3 0,3 0,-1 0,-1 0,1 0,0 0,1 0,1 0,-2 0,-3 0,-4 0,-4 0,-4 0,-3 0,-2 0,-4 0,-3 0,-2 0,2 2,3 0,1 1,3 1,3 0,3 0,3-1,4 1,3-1,3 1,1-2,-2 1,1-1,-1 1,2 0,2-1,-1-1,1-1,-2 0,2 0,0 0,-4 3,3-2,-5 1,5-2,2 0,-3 0,3 0,-2 0,-1 0,3 0,-6 0,3 0,-7 0,3 0,-2 0,1 0,0 0,0 0,2 0,2 0,1 0,1 0,1 0,-1 0,1 0,-3 0,5 0,-6 0,4 0,-1 0,-4 0,5 0,-3 0,3 0,0 0,-1 0,-3 0,2 0,-1 0,2 0,-2 0,0 0,-1 0,2 0,1 0,0 0,0 0,0 0,0 0,1 0,-1 0,0 0,0 0,1 0,-2 0,-1 0,-2 0,0 0,0 0,2 0,1 0,2 0,-1 0,0 0,0 0,1 0,-1 0,0 0,-1-1,-1-1,0 0,0 0,3 2,0-1,-1-1,0 1,0-1,1 1,-3-1,4 0,-6 0,7 0,-2 0,-1 1,1 0,-2-1,2 1,-3-1,5 2,-7 0,9 0,-7 0,1 0,3 0,-7 0,10 0,-7 0,4 0,-2 0,-1 0,4 0,-3 0,-1 0,3 0,-3 0,0 0,1 0,-3 0,3 0,2 0,-6 0,3 0,-7 0,6 0,-3 0,0 0,-2 0,0 0,1 0,2 0,2 0,1 0,2 0,-4 0,5 0,-2 0,0 0,1 0,-1 0,0-3,2 1,-1-2,-1 2,-1 2,3 0,-5 0,7 0,-7-1,3-1,1 0,-3-2,6 3,-3-4,-1 5,1-3,-2 3,0 0,2 0,-2 0,3 0,-1-1,-1 0,-1-3,2 2,-1-1,0 3,1 0,0 0,0 0,-2 0,2 0,0 0,-1 0,2 0,-2 0,-1 0,2 0,-1 0,2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6T21:03:24.60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86,'45'0,"1"0,-13 0,6-1,-1-1,2 0,-2-1,-5 1,-3-1,-5 1,-4 0,2-1,-6 1,-2 0,-3 0,1 0,-1 0,5 2,-4 0,2 0,-2 0,3 0,-1-1,2-1,2 1,0-1,1 0,-1 0,-3 0,0-1,-2 1,0 1,-1-1,1 2,0-1,-1-1,3 0,-4 1,3 1,-1 0,-2 0,3 0,-1 0,-1-1,2-1,1 1,-3-1,3 2,-2 0,-2 0,6 0,-5 0,5 0,-4 0,-1 0,1 0,2 0,-4 0,2 0,0 0,-2 0,3 0,0 0,-4 0,6 0,-6 0,3 0,-1 0,3 0,-3 0,3 0,-2 0,-3 0,4 0,2-3,-4 2,5-1,-6 2,-1 0,6-2,-3 0,3 0,-3 1,0 1,-1 0,1 0,0 0,-1 0,0 0,3 0,-4 0,5 0,-3 0,-1 0,4 0,0 0,-2 0,3 0,-7 0,3 0,2 0,3 0,0 0,-1 0,-1 0,1 0,-3 0,0 0,-2 0,2 0,-3 0,3 0,-1 0,-2 0,4 0,-4 0,5 0,-2 0,5 0,-2 0,0 0,-1 0,-1 0,-2 0,-1 0,1 0,2-2,-3 1,2-1,-2 0,-1 1,4 0,-4-1,4 2,-1 0,2 0,-2 0,-1 0,0 0,1 0,1 0,2 0,0 0,0 0,2 0,1 0,0 0,-2 0,-3 0,-2 0,-1 0,2 0,-1 0,0 0,-1 0,-1 0,3 0,-3 0,4 0,-5 0,6 0,-7 0,5 0,-2 0,2 0,-3 0,3 0,-4 0,4 0,-2 0,1 0,-1 0,-1 3,2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6T21:05:23.70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21,'41'0,"-5"0,-17 0,8 0,-8 0,3 0,-9 0,-3 0,4 0,1 0,-1 0,-1 0,0 0,2 0,-1 0,2 0,0 0,3 0,4 0,4 0,2 0,1 0,-3 0,-2 0,2 0,-3 0,1 0,0 0,-4 0,-1 0,-3 0,-2 0,-1 0,0 0,-2 0,2 0,4 0,-2 0,4 0,-5 0,-1 0,0 0,1 0,3 0,0 0,0 0,-2 0,0 0,-1 0,0 0,-2 0,0 0,4 0,-5 0,4 0,-4 0,0 0,3 0,-2 0,1 0,3-1,-2 0,5 0,4-1,6 0,7 1,3-1,-3 0,-4 0,-2 0,-4 0,-2 0,-3 2,-3 0,-3 0,-3 0,3 0,-5 0,7 0,-8 0,9 0,-7 0,4 0,-2 0,0 0,3 0,2 0,2 0,2 0,3 0,0 0,1 0,-3 0,-2 0,-1 0,-2 0,0 0,-3 0,-4 0,0 0,2 0,1 0,0 0,-1 0,2 0,-1 0,5 0,-2 0,3 0,1 0,3 0,2 0,3 0,-1 0,-1 0,-2 0,-4 1,-2 0,-1 1,-3 0,-1-2,-1 0,-1 0,4 0,-6 0,3 0,-2 0,2 0,4 0,4 0,19 0,12 0,4 0,-6 0,-15 0,-7 0,-6 0,-5 0,-5 0,-2 0,3 0,4 0,2 0,2 0,5 0,6 0,3 0,0 0,-6 0,-6 0,-3 0,-5 0,-4 0,2 0,-2 0,7 0,-3 0,0 0,-2 0,4 0,5 0,1 0,-2 0,-3 0,-4 0,-2 0,1 0,-1 0,-1 0,4 0,-3 0,2 0,2 0,0 0,1 0,3 0,3 0,1 0,-5 0,-4 0,-7 0,5 0,-1 0,1 0,5 0,-5 0,4 0,-5 0,0 0,2 0,-2 0,3 0,-4 0,0 0,2 0,-2 0,5 0,-4 0,3 0,-3 0,2 0,1 0,1 0,-1 0,-4 0,1 0,0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6T21:05:23.70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34,'42'0,"-7"0,-24 0,-2 0,7 0,-4 0,5 0,-5 0,5 0,-1 0,5 0,-3 0,2 0,1 0,0 0,0 0,-2 0,-1 0,1 0,-1 0,0 0,-3 0,-2-2,0 0,-1-1,8 0,-7 0,5 1,-7-2,0 2,9 0,-4-2,9 1,-1 1,7 0,6 2,2 0,4 0,0 0,0 0,-4 0,-8 0,-5 0,-3 0,-3 0,-2 0,-3 0,-2 0,0 0,1 0,1 0,-2 0,3 0,-6 1,6 2,-3-2,0 3,3-2,-3 0,0 0,1-1,2 2,2-1,3 1,0-2,2-1,-1 0,0 0,-3 0,-4 0,-2 0,-1 3,1-2,2 5,1-5,-2 2,-2-3,6 0,-5 0,5 0,-5 0,1 0,0 0,2 0,-2 0,-1 0,0 0,1 0,1 0,0 0,-1 0,-1 0,0 0,0 0,0 0,7 0,-2 0,5 0,-1 0,-1 0,0 0,3 0,-1 0,3 0,0 0,-3 0,-1 0,-2 0,-2 0,1 0,1 0,-2 0,2 0,0 0,-2 0,1 0,-2 0,-2 0,2 0,1 0,0 0,1 0,-3 0,1 0,2 0,-1 0,0 0,-2 0,0 0,-1 0,0 0,1 0,0 0,-2 0,-1 0,0 0,4 0,-3 0,0 0,2 0,-6 0,6-2,3 0,-4 0,5 0,-4 0,0-1,3 1,2 1,2 1,0 0,1 0,1 0,0 0,-1 0,-1 0,-1 0,0 0,-2 0,0 0,0 0,2 0,1-2,-1 0,2 0,-1 0,3 1,-2 1,-3 0,-4 0,-3 0,-3 0,4 0,-1 0,-1 0,9 0,-5 0,12 0,-4 0,2 0,-1 0,0 0,0 0,-2 0,0 0,-3 0,-3 0,2 0,-3 0,0 0,-3 0,-1 0,0 0,0 0,7 0,-3 0,9 0,-5 0,4 0,1 0,1 0,3 0,0 0,0 0,-1 0,-1 0,-2 0,-1 0,-2 0,-4 0,-2 0,-4 0,-1 0,2 0,-1 0,1 0,0 0,4 0,4 0,4 0,4 0,0 0,-1 0,-1 0,0 0,2 0,0 0,0 0,-3 0,2 0,0 0,3 0,1 0,0 0,0 0,-3 0,-3 0,-4 0,-2 0,-3 0,2 0,-1 0,0 0,2 0,-1 0,1 0,2 0,-1 0,1 0,-3 0,-1 0,-2 0,-3 0,-2 0,3 0,-3 0,7 0,-7 0,5 0,-4 0,2 0,2 0,2 0,2 0,2 0,1 0,2 0,2 0,4 0,3 0,-1 0,1 0,1 0,-3 0,0 0,-3 0,-3 0,-2 0,-5 0,-2 0,-2 0,-2 0,-1 0,1 0,2 0,-2 0,2 0,-5 0,2 0,2 0,-3 0,5 0,-5 0,3 0,2 0,-1 0,1 0,-1 0,-1 0,1 0,1 0,0 0,0 0,-3 0,-2 0,4 0,-3 0,3 0,0 0,-2 0,4 0,-3 0,0 0,0 0,-1 0,-1 0,2 0,-3 0,5 0,-5 0,2 0,2 0,-6 1,7 1,-4 0,-2 0,6-2,-6 0,5 0,-2 0,0 0,0 0,-2 0,1 0,1 0,-1 0,1 0,-1 0,1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6T21:06:38.96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7886 73,'-45'0,"5"0,15 0,0 0,1 0,1 0,4 0,0 0,2 0,2 0,2 0,1 0,-6 0,1 0,-7 0,1 0,-1 0,-5 0,-4 0,-2 0,-4 0,4 0,3 0,2 0,4 0,5 0,3 0,5 0,0 0,-1 0,-3 0,-3 0,-3 0,-5 0,-6 0,-4 0,-3 0,-2 0,0 0,5 0,4 0,5 0,8 0,5 0,4 0,-1 0,-2 0,-6 0,-4 0,-5 0,-18 0,-7 0,-6 0,-1 0,11 0,0 0,3 0,8 0,6 0,6 0,6 0,4 0,3 0,4 1,-3 1,-2-1,-3 2,-6-3,-14 0,-13 0,-7 0,0 0,14 0,6 0,6 0,6 0,5 0,5 0,5 0,-1 0,0 0,-4 0,-8 0,-4 0,-6 0,-5 0,-13 0,-6 0,-5 0,6 0,16 0,10 0,8 0,7 0,3 0,2 0,-3 0,3 0,-4 0,1 0,5 0,-7 0,4 0,-3 0,-1 0,2 0,1 0,0 0,-4 0,-4 0,-2 0,-1 0,4 0,-3 0,-3 0,1 0,-2 0,2 0,2 0,2 0,0 0,-1 0,-2 0,0 0,3 0,3 0,4 0,2 0,0 0,1 0,-4 0,-2 0,-2 0,-1 0,1 0,2 0,3 0,2 0,0 0,-3 0,2 0,-2 0,2 0,2 0,-4 0,-1 0,-7-1,1-1,1 0,4-1,1 0,-2 0,-3-1,-2-1,2 1,1 0,-2-1,-1 0,-4 1,-2-1,-4 1,-5 0,1 2,3 1,5 1,6 0,4 0,5 0,4 0,-4 0,3 0,-5 0,4 0,-1 0,-4 0,-4 0,-2 0,1 0,4 0,-1 0,1 0,-1 0,3 0,3 0,0 0,-2 0,0 0,2 0,0 0,1 0,-2 0,-3 0,-4 0,-3 0,-6 0,-1 0,-3 0,-4 0,-3 0,-1 0,1 2,3 0,2 2,2 1,3 0,3-1,3 1,4-1,4 0,2 0,1-2,-2 2,1-2,-1 2,2 0,2-2,-1-1,1-1,-1 0,1 0,0 0,-5 3,5-2,-6 2,6-2,0-1,-2 0,3 0,-2 0,0 0,2 0,-6 0,2 0,-4 0,0 0,-1 0,1 0,1 0,-1 0,2 0,2 0,1 0,1 0,1 0,-1 0,1 0,-3 0,6 0,-8 0,6 0,-2 0,-4 0,5 0,-3 0,3 0,1 0,-3 0,-1 0,0 0,1 0,1 0,-2 0,0 0,0 0,0 0,2 0,0 0,0 0,1 0,-1 0,0 0,1 0,-1 0,0 0,1 0,-2 0,-1 0,-1 0,-2 0,2 0,1 0,1 0,2 0,-1 0,0 0,1 0,-1 0,0 0,1 0,-3-2,1 0,-2-1,2 1,2 2,0-1,-1-1,0 0,0 0,1 0,-3 0,5 0,-7-1,7 1,-2 0,-1 0,1 1,-2-1,2 0,-2 0,3 2,-5 0,7 0,-5 0,0 0,3 0,-7 0,10 0,-7 0,4 0,-2 0,0 0,2 0,-1 0,-2 0,3 0,-3 0,0 0,1 0,-3 0,3 0,3 0,-7 0,3 0,-7 0,6 0,-3 0,0 0,-2 0,0 0,1 0,3 0,1 0,1 0,2 0,-4 0,6 0,-4 0,1 0,2 0,-3 0,2-3,1 0,-2-1,1 2,-2 2,3 0,-5 0,7 0,-7-2,3 0,1-1,-2-1,4 2,-1-3,-2 4,1-1,-2 2,0 0,2 0,-1 0,2 0,-2-2,0 0,0-3,1 3,-1-1,0 3,1 0,0 0,1 0,-3 0,2 0,-1 0,1 0,1 0,-3 0,1 0,0 0,1 0,1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6T21:07:31.650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7835 59,'-44'0,"3"0,17 0,-2 0,3 0,0 0,4 0,1 0,0 0,4 0,0 0,3 0,-7 0,1 0,-6 0,-1 0,1 0,-6 0,-4 0,-2 0,-4 0,4 0,3 0,3 0,3 0,5 0,3 0,5 0,1 0,-2 0,-3 0,-3 0,-3 0,-5 0,-5 0,-5 0,-3 0,-1 0,-1 0,4 0,6 0,5 0,6 0,6 0,4 0,-1 0,-1 0,-7 0,-4 0,-5 0,-18 0,-6 0,-7 0,0 0,10 0,0 0,4 0,7 0,6 0,7 0,4 0,5 0,4 0,2 0,-2 2,-1-1,-4 1,-5-2,-16 0,-11 0,-8 0,0 0,15 0,5 0,6 0,6 0,5 0,6 0,3 0,1 0,-1 0,-4 0,-7 0,-6 0,-4 0,-6 0,-13 0,-6 0,-4 0,5 0,17 0,9 0,8 0,7 0,3 0,2 0,-3 0,3 0,-3 0,-1 0,6 0,-6 0,3 0,-3 0,-1 0,2 0,1 0,1 0,-6 0,-2 0,-3 0,-1 0,4 0,-3 0,-2 0,0 0,-2 0,2 0,3 0,0 0,2 0,-3 0,0 0,-1 0,3 0,3 0,4 0,2 0,1 0,-1 0,-2 0,-3 0,-2 0,-1 0,1 0,2 0,3 0,2 0,0 0,-3 0,3 0,-4 0,4 0,1 0,-4 0,-1 0,-7-1,2 0,0-1,4-1,1 1,-2 0,-3-2,-2 1,3 0,0-1,-2 0,-1 1,-4-1,-2 0,-4 0,-4 2,0 0,3 1,6 1,4 0,6 0,3 0,6 0,-5 0,3 0,-5 0,4 0,-1 0,-4 0,-3 0,-3 0,1 0,4 0,-1 0,1 0,0 0,1 0,5 0,-2 0,-1 0,1 0,1 0,0 0,1 0,-1 0,-5 0,-2 0,-5 0,-4 0,-2 0,-3 0,-4 0,-2 0,-2 0,1 2,4 0,1 1,2 1,3-1,3 1,3-1,5 1,2-1,4 0,0-1,-1 1,-1-1,1 1,1 0,1-1,1-1,0-1,-1 0,1 0,0 0,-4 2,3-1,-4 2,4-3,2 0,-3 0,3 0,-2 0,-1 0,4 0,-7 0,3 0,-6 0,1 0,0 0,0 0,0 0,1 0,1 0,2 0,1 0,2 0,-1 0,1 0,0 0,-3 0,6 0,-8 0,6 0,-2 0,-4 0,5 0,-3 0,3 0,1 0,-2 0,-2 0,0 0,0 0,3 0,-3 0,0 0,0 0,0 0,3 0,-1 0,0 0,0 0,1 0,-1 0,1 0,-1 0,1 0,-1 0,0 0,-2 0,-2 0,0 0,1 0,1 0,1 0,2 0,-1 0,1 0,-1 0,0 0,1 0,-1 0,-1-2,-1 1,0-1,1 0,2 2,0-1,0-1,-2 1,1-1,2 1,-4-1,5 0,-7 0,7 1,-2-1,-1 1,1-1,-2 1,2-1,-2 1,4 1,-6 0,7 0,-5 0,0 0,3 0,-7 0,10 0,-7 0,5 0,-3 0,-1 0,4 0,-2 0,-2 0,3 0,-3 0,0 0,1 0,-3 0,4 0,1 0,-6 0,3 0,-6 0,4 0,-1 0,-1 0,-1 0,-1 0,1 0,2 0,2 0,1 0,3 0,-4 0,4 0,-2 0,0 0,1 0,-1 0,0-2,2-1,-1 0,-1 1,0 2,2 0,-5 0,7 0,-6-2,2 1,0-2,-1 0,5 2,-2-3,-2 3,1-1,-2 2,0 0,2 0,-1 0,2 0,-2-1,1-1,-2-2,3 3,-2-2,0 3,1 0,0 0,1 0,-3 0,2 0,0 0,-1 0,2 0,-2 0,0 0,0 0,1 0,1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6T21:07:31.65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81,'45'0,"0"0,-12 0,4 0,1-2,2 0,-3-1,-4 1,-3 0,-6 0,-3-1,2 1,-6 0,-3-1,-2 2,1-1,-1 1,5 0,-5 1,3 0,-2 0,2 0,0-1,3 0,0-1,1 1,1-1,-2 0,-2 0,0-1,-2 1,-1 1,1-1,-1 2,1-1,-1-1,3 0,-4 1,3 1,-2 0,-1 0,2 0,1 0,-3-1,3 0,1 0,-3-1,3 2,-3 0,-1 0,6 0,-5 0,5 0,-5 0,1 0,-1 0,3 0,-4 0,1 0,1 0,-2 0,3 0,0 0,-4 0,5 0,-5 0,3 0,-1 0,3 0,-3 0,2 0,-1 0,-3 0,4-1,2-1,-4 1,4-1,-5 2,0 0,4-2,-2 0,3 0,-4 2,1 0,-1 0,1 0,-1 0,1 0,-2 0,4 0,-5 0,6 0,-2 0,-3 0,5 0,-1 0,0 0,1 0,-6 0,3 0,2 0,3 0,-1 0,0 0,-1 0,0 0,-1 0,-2 0,0 0,0 0,-2 0,2 0,1 0,-4 0,5 0,-4 0,5 0,-2 0,4 0,-1 0,0 0,-1 0,-2 0,-1 0,-1 0,1 0,2-3,-4 3,4-3,-3 2,-2 0,5 0,-5-1,5 2,0 0,-1 0,1 0,-2 0,-1 0,2 0,1 0,1 0,1 0,1 0,0 0,2 0,0 0,-3 0,-2 0,-2 0,-1 0,2 0,-2 0,1 0,-1 0,-1 0,2 0,-2 0,4 0,-5 0,5 0,-5 0,3 0,-1 0,2 0,-3 0,3 0,-4 0,4 0,-2 0,0 0,0 0,-1 3,1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6T21:07:31.652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9,'35'0,"-4"0,-21 0,0 0,17 0,-6 0,15 0,-4 0,4 0,5 0,3 0,-2 0,0 0,-6 0,-1-2,-6 0,-2 0,-3 0,-7 1,-2 1,1 0,-4 0,7 0,-6 0,2 0,2 0,1 0,5 0,-1 0,-3 0,1 0,-3 0,3 0,-2 0,-2 0,-1 0,-2 0,4 0,-3 0,2 0,-1 0,3 0,1 0,2 0,2 0,0 0,3 0,1 0,2 0,0 0,0 0,-3 0,-3 0,-3 0,-2 0,-2 0,-3 0,3 0,-3 0,6 0,-6 0,3 0,-1 0,5 0,4 0,5 0,2 0,2 0,3 0,0 0,-2 0,-4 0,-4 1,-5 1,-4 0,-2 0,-1-1,0-1,5 2,0-1,2 1,2-2,0 2,3 0,1 0,2 0,0 0,0 0,-2 0,-3 0,-4-2,-4 0,-3 2,2-1,0 1,1-2,0 0,1 0,2 0,2 0,2 0,5 0,8 0,2 0,-1 0,-5 0,-1 0,-1 0,-3 0,-2 0,-1 0,-1 0,1 0,-2 0,-1 0,0 0,-1 0,-2 0,0 0,0 0,1 0,1 0,1 0,3 0,2 0,4 0,4 0,2 0,2 0,-1 0,-2 0,-2 0,-3 0,-1 0,-5 0,-3 0,-2 0,-5 0,0 0,1 0,0 0,1 0,6 0,-2 0,10 0,7 0,6 0,3 2,-2 1,-12-1,-3 2,-6-2,-2 0,-1 0,-2-2,0 0,-3 0,3 0,-6 0,6 0,-2 0,-4 0,7 0,-7 0,6 0,-2 0,-3 0,7 0,-5 0,5 0,-7 0,3 0,-2 0,2 0,1 0,-3 0,1 0,1 1,-1 0,0 1,7-1,-8-1,7 0,-6 0,1 0,-1 0,0 0,0 0,0 0,2 0,-2 0,1 0,-2 0,4 0,-2 0,1 0,3 0,-2 0,5 0,-5 0,-1 0,-1 0,-1 0,0 0,1 0,-1 0,0 0,0 0,1 0,-1 0,-1 0,2 0,0 0,0 0,0 0,-2 0,1 0,0 0,2 0,-3 0,3 0,2 0,-5 0,4 0,-5 0,1 0,1 0,2 0,1 0,0 0,1 0,0 0,-2 0,-1 0,1 0,-4 0,3 0,-2 0,6 18,18 10,-19-5,9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6T21:18:00.46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20,'24'0,"-3"0,-18 0,6 2,6 1,-3 0,4 0,-7-2,1 1,1-1,1 1,0-1,0 0,-1 0,0 1,0-1,-2-1,4 0,-3 0,0 0,2 0,-3 0,2 0,0 0,-1 0,0 0,1 0,-1 0,1 2,2 0,-1 0,1 0,3-1,1 0,1 1,-1-1,-3 0,1 1,-2-1,-1 0,-1 0,-1-1,4 2,-3-1,2 0,-5 0,2-1,2 0,-2 0,2 0,-3 0,2 0,1 0,-1 0,-1 0,2 0,-2 0,2 0,-2 0,-1 2,5-1,-3 0,3 0,-5-1,0 0,3 0,-2 0,0 0,3 0,-4 0,3 0,-2 0,-1 0,4 0,-4 0,3 0,-2 0,2 0,-1 0,0 0,-1 0,1 0,-1 0,3 0,-4 0,2 0,1-2,-4 1,6-1,-3 2,0 0,3-2,-6 1,3-1,4 2,-3 0,6 0,-7 0,-1-1,-1 0,6 0,-3-1,3 2,-6 0,4-2,-4 2,5-2,-2 1,-1 1,0 0,0-1,-1 0,0 0,3 0,-3 1,4-2,-7 1,5 0,0 0,-1 1,0 0,-2-2,1 2,2-2,-1 2,-1 0,2-1,-2 0,4 0,-2-1,1 1,0-1,2 1,-2 0,2-1,-1 1,0-1,0 1,0 0,-1 1,0 0,-1 0,-1 0,0 0,1 0,-3 0,4 0,-4 0,4 0,-2 0,0 0,0 0,-2 0,5 0,-3 0,3 0,-5 0,1 0,4 0,-4 0,2 0,-2 0,-1 0,3 0,-2 0,1 0,3 0,-2 0,5 0,-2 0,1 0,0 0,0 0,-1-2,1 1,-1 0,1 1,-1 0,0 0,0 0,-3 0,-1 0,0 0,-1 0,0 0,1 0,-2 0,3 0,-1 0,7 0,2 0,0 0,-2 0,-7 0,0-1,0 0,0 0,0-1,-2 2,5 0,-5 0,3 0,-2-2,-2 1,4-1,-1 2,-2 0,3 0,-2 0,1 0,1 0,-4 0,4 0,-1 0,1 0,-2 0,1 0,0 0,0 0,0 0,-1 0,1 0,1 0,-1 0,-1 0,4 0,-4 0,6 0,-4 0,-1 0,0 0,-1 0,2 0,-2 0,1 0,0 0,-2 0,3 0,-2 0,1 0,0 0,-2 0,4 0,-2 0,1 0,0 0,-1 0,1 0,-1 0,0 0,-2 0,2 0,-1 0,1 0,0 0,-3 0,4 0,1 0,-1 0,1 0,-3 0,1 0,3 0,2 0,3 0,-1 0,2 0,-1 0,-1 0,1 0,-2 0,-2 0,-1 0,-4 0,0 0,0 0,0-2,0 2,3-3,-3 2,1 0,2 0,-3 1,8 0,-3 0,1 0,1 0,1 0,0 0,1 0,1 0,-1 0,0 0,0 0,-3 0,-2 0,-3 0,-1 0,2 0,-3 0,5 0,-6 0,5 0,-3 0,-1 0,3 0,-4 0,4 0,1 0,-2 0,2 0,-4 0,3 0,-3 0,3 0,-2 0,0 0,0 0,2 0,-1 0,1 0,0 0,0 0,-1 0,-1 0,0 0,0 0,2 0,-1 0,1 0,1 0,-2 0,3 0,1 0,0 0,2 0,0 1,2 0,0 2,2 0,-1-1,2 0,-2 0,2 1,-1 0,-1-1,1-1,-3 1,0-1,-1 0,-1 1,-1-2,-2 0,-1 0,-3 0,3 0,-2 1,1 0,-1 0,0 0,0-1,1 0,-1 0,2 0,1 0,1 0,-1 0,1 0,1 0,2 0,-1 0,2 0,1 0,0 0,1 0,-2 0,1 0,-1 0,-2 0,0 0,1 0,-2 0,0 0,-1 0,-2 0,-1 0,0 0,-2 0,4 0,-4 0,3 0,-3 0,6 0,-3 0,4 0,-3 0,-1 0,-1 0,0 0,1 0,-1 0,0 0,0 0,0 0,1 0,1 0,1 0,-1 0,2 0,-1 0,1 0,1 0,-1 0,0 0,0 0,0 0,2 0,-2 0,0-1,0 0,-1 0,-1-1,-1 1,1 1,-2 0,0 0,1 0,-3 0,3 0,-2 0,0 0,1 0,0 0,1 0,-2 0,3 1,-3 0,3 2,-1-1,1 0,1 0,0 0,1-1,-1 0,1 0,1-1,1 0,-1 0,0 0,-1 0,1 0,1 0,1 0,1 0,0 0,-1 0,-2 0,-1 0,0 0,-1 0,0 0,0 0,-1 0,-1 0,1 0,0 0,0 0,2 0,0 0,0 0,1 0,1 0,-1 0,0 0,-2 0,1 0,-1 0,0 0,0 0,1 0,0 0,2 0,-1 0,0 0,-2 0,1 0,-2 0,0 0,-1 0,-3 0,5 0,-4 0,4 0,-4 0,0 0,1 0,1 0,-1 0,-1 1,4 0,-3 0,4 0,-4-1,-2 1,1 0,4 1,-3-2,3 0,-5 0,1 0,4 0,-4 0,5 0,-3 0,-1 0,0 0,0 0,1 0,0 0,2 0,0 0,0 0,0 0,0 0,0 0,0 0,-1 0,0 0,-1 0,0 0,-1 0,2 0,-4 0,2 0,0 0,-2 0,3 1,-2 0,0 0,4 2,-6-3,8 2,-5-2,5 0,-2 0,0 0,0 0,2 0,1 0,2 0,1 0,1 0,-1 0,0 0,1 0,-1 0,-3 0,-1 0,-2 0,-1 0,0 0,-1 0,-1 0,-1 0,0-2,3 1,-3 0,2 0,-3 0,0 0,3-1,-1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7T14:30:46.364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21,'41'0,"-5"0,-17 0,8 0,-8 0,3 0,-9 0,-3 0,4 0,1 0,-1 0,-1 0,0 0,2 0,-1 0,2 0,0 0,3 0,4 0,4 0,2 0,1 0,-3 0,-2 0,2 0,-3 0,1 0,0 0,-4 0,-1 0,-3 0,-2 0,-1 0,0 0,-2 0,2 0,4 0,-2 0,4 0,-5 0,-1 0,0 0,1 0,3 0,0 0,0 0,-2 0,0 0,-1 0,0 0,-2 0,0 0,4 0,-5 0,4 0,-4 0,0 0,3 0,-2 0,1 0,3-1,-2 0,5 0,4-1,6 0,7 1,3-1,-3 0,-4 0,-2 0,-4 0,-2 0,-3 2,-3 0,-3 0,-3 0,3 0,-5 0,7 0,-8 0,9 0,-7 0,4 0,-2 0,0 0,3 0,2 0,2 0,2 0,3 0,0 0,1 0,-3 0,-2 0,-1 0,-2 0,0 0,-3 0,-4 0,0 0,2 0,1 0,0 0,-1 0,2 0,-1 0,5 0,-2 0,3 0,1 0,3 0,2 0,3 0,-1 0,-1 0,-2 0,-4 1,-2 0,-1 1,-3 0,-1-2,-1 0,-1 0,4 0,-6 0,3 0,-2 0,2 0,4 0,4 0,19 0,12 0,4 0,-6 0,-15 0,-7 0,-6 0,-5 0,-5 0,-2 0,3 0,4 0,2 0,2 0,5 0,6 0,3 0,0 0,-6 0,-6 0,-3 0,-5 0,-4 0,2 0,-2 0,7 0,-3 0,0 0,-2 0,4 0,5 0,1 0,-2 0,-3 0,-4 0,-2 0,1 0,-1 0,-1 0,4 0,-3 0,2 0,2 0,0 0,1 0,3 0,3 0,1 0,-5 0,-4 0,-7 0,5 0,-1 0,1 0,5 0,-5 0,4 0,-5 0,0 0,2 0,-2 0,3 0,-4 0,0 0,2 0,-2 0,5 0,-4 0,3 0,-3 0,2 0,1 0,1 0,-1 0,-4 0,1 0,0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6T21:18:17.28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8154 123,'-32'0,"3"0,17 0,-1 0,0 0,-1 0,-2 0,-1 0,2 0,2 0,1 0,-1 0,-1 0,-2 0,-2 0,0 0,-1 0,-1 0,2 0,-2-1,1 0,1-2,-1 0,2 0,1 0,-1-1,1 1,-1 0,1 0,0 0,-1 0,-1 1,0 0,0 0,0 0,3 1,0-2,2 1,2 1,1 0,0 1,1 0,-2 0,-1 0,-1 0,-2 0,-2 0,-2 0,-1 0,1 0,1 0,2 0,3 0,1 0,3 0,-2 0,0 0,-2 0,1 0,1 0,1 0,1 0,-2 0,-4 0,-4 0,-3 0,-3 0,-1 0,-5 0,-2 0,-2 0,0 0,-1 0,0 0,2 0,3 0,3 0,3 0,0 0,2 0,2 0,0 0,2 0,1 0,0 0,0 0,2 0,-1 0,1 0,1 0,2 0,2 0,2 0,-2 0,1 0,0 0,-3 0,2 0,-3 0,1 0,0 0,0 0,-2 0,-1 0,1 0,0 0,3 0,0 0,-1 0,-1 0,0 0,2 0,2 0,-2 0,2 0,0 0,-1 0,1 0,0 0,-1 0,2 0,-6 0,-3 0,-3 0,-4 0,2 0,-3 0,-1 0,-1-2,0 0,3 1,1-1,2 1,3 0,2-1,2 1,3 1,3 0,-1 0,1 0,-3 0,-3 0,3 0,-3-1,4 0,-7-1,-5 1,-4 0,-1-1,2-1,-1 0,-4 0,-3-1,2 1,1 0,2 1,2 1,1 0,5 1,1 0,3 0,2 0,-1 0,3-1,0 0,1-1,2 2,0 0,-1 0,-1 0,-1 0,0 0,2 0,0 0,0 0,-5 0,-3 0,-2 0,-5 0,0 0,-1 0,1 0,2 0,-1 0,1 0,-1 0,0 0,1 0,2 0,-1 0,1 0,-1 1,-2 1,1 0,2 0,0 0,4-1,1 0,2 1,1-1,0 0,0 0,2-1,0 0,0 0,0 0,0 0,0 0,-1 0,0 0,1 0,-2 0,-1 0,-2 0,-1 0,-2 0,-5 0,-3 1,-4 1,-4 0,-1-1,-3-1,-1 0,1 0,-1 0,2 0,3 0,3 0,2 0,3 0,1 0,1 0,2 0,0 0,2 0,3 0,2 0,0 0,1 0,0 0,1 0,1 0,-1 0,-1 0,0 0,-1 0,1 0,0 0,0 0,0 0,0 0,-1 0,1 0,0 0,-1 0,2 0,-4 0,2 0,0 0,0 0,2 0,-1 0,-1 0,-1 0,-1 0,0 0,1 0,2 0,-1 0,1 0,-1 0,0 0,-1 0,-1 0,0 0,-1 0,-2 0,-1-2,-2 0,0 1,-2 0,-1 1,-1 0,0 0,-2 0,1 0,0 0,0 0,1 0,-1 0,-1 0,-2 0,-4 0,0 0,-2 0,1 0,0 0,-1 0,-2 0,1 0,4 0,0 0,2 0,1 0,1 0,3 0,3 0,1 0,1 0,-1 0,0 0,1 0,0 0,-1 0,1 0,0 0,-1 0,1-2,0 0,2 0,2 0,1 1,1-1,2 2,0 0,1 0,0 0,-2 0,1 0,-1 0,2 0,1 0,0 0,1-1,-1 0,1-1,-1 1,1 1,-1 0,1 0,-2 0,-2 0,-1 0,-2-1,2-1,0 1,0 0,-1 0,0 0,2 0,2-1,0 0,1 0,1 1,0-1,0 1,0-1,-1 1,-1 0,1 1,-1 0,0-1,1-1,1 1,0 1,0 0,0 0,0 0,-1 0,-1 0,-1 0,-1 0,-2 0,1 0,0 0,2 0,0 0,1 0,0 0,0 0,-1 0,0 0,-2 0,-1 0,0 0,0 0,0 0,0 0,1 0,-1 0,1 0,-1 0,1 0,2 0,-1 0,2 0,0 0,1 0,1 0,1 0,0 0,0 0,-1 0,0 0,0 0,1 0,-1 0,1 0,1 0,1 0,-3 0,5 0,-6 0,6 0,-4 0,2 0,-1 0,0 0,0 0,1 0,-4 0,6 0,-3 0,-1 0,4 0,-6 0,3 0,0 0,1 0,-1 0,2 0,-5 0,5 0,-2 0,1 0,0 0,-1 0,1 0,-1 0,2 0,-3 0,3 0,-3 0,2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6T21:18:49.0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38,'80'0,"19"0,-32 0,5 0,17 0,5 0,-22 0,2 0,1 0,6 0,1 0,-1 0,-2 0,0 0,-2 0,-5 0,-2 0,-1 0,22 0,-4 0,-16 0,-3 0,-6 0,-2 0,-5 0,-1 0,40 0,-12 0,-19 0,-7 0,-2 0,0 0,-4 0,-2 0,-2 0,0 0,1 0,-1 0,-2 0,-4 0,-1-2,-3-1,-1-3,3 0,0 1,3 1,1 0,0 0,-1 2,0 0,-1 2,-2 0,-2 0,-5 0,-2 0,-3 0,0 0,-1 0,-1 0,1 0,1 0,1 0,6 0,3 0,7 0,7 0,5 0,5 0,-1 0,-5 0,0 0,-1 0,0 0,1 0,-3 0,0 0,4 2,2 2,0 2,1 2,-1-1,-1-1,-2 0,2-1,0 1,2-2,9 1,-4 0,-1-2,-8-1,-9-2,-1 0,2 0,5 0,0 0,-1 0,-1 0,2-1,1-4,-1-1,-2-1,3 2,1 2,2 2,0 1,-3 0,-3 0,0 0,-1 0,-1 0,-1 0,-1 0,-3 0,-2 1,-2 3,1 1,-1 2,0 1,0-1,3 1,1 0,-1 0,-2-2,-6-1,-2-1,0 0,-1-1,-4 0,1-2,-6-1,-1 0,-2 0,-4 0,1 0,-2 0,0 0,-2 0,0 0,2-2,1-2,1-1,2 0,0 1,1 1,1 0,0 1,1 0,2 0,2 0,1 0,0 1,1 1,1 0,0 0,-2 0,-1 0,-1 0,2 0,1 0,0 1,2 1,0 1,1 1,5-1,1 1,3 0,5 0,2-2,1 1,0-1,-3 0,-1 0,-4 0,-5 0,-3-1,-2 1,-2-2,-1 0,-2 2,1-1,2 1,2 1,5-1,0-1,1 0,3-1,2 0,3 0,-1 0,-1 0,-1 0,1 0,2 0,-1 0,1 0,-3 0,0 0,-2 2,-4-1,-2 1,-2 1,-1-1,-1 1,-1 1,1-2,1 1,1-1,1 1,-1 1,1-2,1-1,0 1,-1 0,0-1,2 1,6-2,5 0,5 0,7 0,1 0,-3 0,0 0,-2 0,0 0,2 0,-4 0,-2 0,-3 0,-4 0,-1 0,-1 0,-1 0,1 0,-2 0,-1 0,0 0,0 0,-1 0,-3 0,-1 0,-2 0,0 0,-1 0,-1 0,-3 0,-2 0,0 0,1 0,0 0,-1 0,0 0,2 1,3 1,2 0,1 0,2-2,3 0,3 0,2 0,4 0,4 0,3 0,4 0,1 0,1 0,2 0,-2 0,0 0,-3 0,-1 0,1 0,-2 0,-1 0,-6 0,-6 0,-4 0,-5-2,-5 1,-5-1,-4 1,-3 0,-3 1,3 0,-3 0,3 0,-1 0,-3 0,9 0,-6 0,7 0,-5 0,1 0,4 0,3 0,5 0,-1 0,0 0,0 0,-2 0,-1 0,-1 0,-1-1,-2-1,-3-1,-2 0,-4 2,1 0,1-1,-1 1,1-3,-1 1,-1-1,2 1,-3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6T21:19:22.31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13916 12,'-54'0,"0"0,6 0,-5 0,-4 0,-7 0,-5 0,6 0,4 0,1 0,3 0,-2 0,8 0,13 0,12 0,8 0,5 0,3 0,-3 0,0 0,-11 0,0 0,-9-2,-3 0,-4-1,-6 1,0 2,-1 0,4 0,4 0,3 0,2 0,3 0,-1 0,0 0,-3 0,-6 0,-8 0,-6 0,-7 0,4 0,-1 0,1 0,7 0,3 0,10 0,10 0,7 0,6 0,5 0,-2 0,0 3,-5-3,-3 3,0-3,0 0,1 0,4 0,0 0,3 0,-1 0,-2 0,0 0,-2 0,0 0,1 0,-1 0,-3 0,-4 0,-4 0,-6 0,-2 0,-9 0,-9 0,-2 0,-3 0,4 0,5 0,3 0,7-1,7-1,5 0,8 0,6 1,2 1,0 0,-5 0,-2 0,-4 0,3 0,2 0,-5 0,-5 0,-6 0,-3 0,4 0,4 0,-1 0,-2 0,0 2,-1 0,6 0,3 2,4-2,4 0,3-1,3-1,-4 2,3-1,-10 1,1-1,-5-1,-1 0,1 0,-5 0,-6 0,-2 0,-1 0,4 1,7 1,4 0,5 0,3-1,3-1,3 0,-13 0,1 0,-13 0,2 0,3 0,-23 0,-6 0,-7 0,-5 0,11 0,-11 0,-8 0,-11 3,-5 2,6 2,10 0,10 0,3-1,-1 0,-3-1,5 0,1-2,2-2,6-1,-3 0,0 0,-1 0,2 0,10 0,5 0,7 0,7 0,7 0,6 0,4 0,1 0,-5 0,2 0,-11 0,0 0,-6 0,-3 0,4 0,0 0,-12 1,-5 1,3 0,4 0,18 0,2-2,2 0,4 0,2 2,0-1,-6 1,-6-1,-5-1,-4 0,-4 0,-8 0,-8 0,-4 0,-3 0,0 0,2 0,0 0,3 1,1 2,0 0,0-1,2-1,2 1,0 0,0 1,0-1,2-1,3-1,-1 0,-5 0,1 0,-1 0,1 0,-1 0,-3 0,0 0,0 0,3 0,2 0,6 0,6 0,6 0,7 0,3 0,6 0,3 0,1 0,-8 0,-2 0,-10 0,0 0,3 0,-1 0,-2 0,2 0,3 0,8 0,2 0,-8 0,-6 0,-3 0,5 0,4 0,1 0,-9 0,-4 0,2 0,2 0,10 0,3 0,2 0,3 0,3 0,-3-1,-1-1,-4 0,-2-1,0 2,3 1,-2-1,-5-1,-4-2,-1 0,1 1,5 0,1 1,5 0,2 0,-3 0,-3-1,-3 1,0-2,5 2,3-1,-4 2,-3 0,-2 1,-1 0,3 0,-4 0,-4 0,-4 0,-14-3,-4 0,-8 0,-9 0,1 3,-1 0,-4 0,0 0,0 0,-3 0,4 0,3 0,3-1,3-1,7-2,6-1,7 1,4 2,1 0,3-1,2 1,4-1,7 2,5 1,3 0,0 0,-2 0,-1 0,0 0,2-1,-4-1,-1 0,-3 0,0 2,5 0,-5 0,1 0,-1 0,0 0,3-2,-1 0,1-1,0 1,3 1,-1-1,1 0,-1 0,-1 2,-5 0,-3 0,-4 0,-6 0,-5 0,-4 0,-5 0,-4 0,0 0,0 0,3 0,3 0,3 0,3 0,3 0,4 0,4 0,0 0,-2 0,0 0,-3 0,-1 0,3 0,1 0,1 0,-1 0,-2 0,0 0,1 0,-2 0,2 0,-2 0,0 0,3 0,0 0,4 0,-3 0,-1 0,-5 0,-3 0,3 0,-2 0,0 1,0 1,-2 1,0 3,2 0,0 0,1 0,2-1,2 0,2 1,1 0,1-1,0-1,2 0,2 1,2-1,0-1,1 0,1 0,4-1,2 0,1-2,0 0,-1 0,1 0,2 0,-1 0,-2 0,0 0,0 0,2 0,3 0,1 0,-1 0,0 0,-3 0,1 0,0 0,0 0,0 0,-2 0,-1 0,-1 0,0 0,2 0,-1 0,2-1,1-1,0 0,0 0,1-1,1 0,2-1,1 0,-1 0,3 2,-5 0,3 2,0 0,-5 0,6 0,-2 0,0 0,2 0,-4 0,1 0,1 0,1 0,0 0,-3 0,2 0,-2 0,1 0,4 0,-4 0,1 0,-1 0,-2 0,1 0,2 0,-2 0,2 0,1 0,-1 0,0 0,2 0,-1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6T21:21:29.29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49,'69'0,"18"0,-35 0,4 0,13 0,5 0,6 0,3 0,9 0,1 0,3 0,0 0,-5 0,0 0,5 0,-2 0,-7 0,-2 0,1 0,-1 0,-2 0,-2 0,-6 0,-3 0,-7 0,-3 0,-8 0,-1 0,46 0,-7 4,3 0,1 4,1 2,-6-1,2 1,-8-2,-5-1,0-2,-10-1,-3-3,-6-1,-6 0,-8 0,-7 0,-7 0,-5 0,-4 0,-1 0,3 0,-2 0,1 0,4 0,1 0,5 0,4 0,2 0,5 0,1 0,2 0,5 0,3 0,1 0,0 0,-6 0,-8 0,-4 0,-8 0,-2 0,-1 0,0 0,2 0,3 0,5 0,6 0,5 0,3 0,9 0,9 0,3 0,0 2,-5 1,-5 0,1 1,-5-3,-6-1,-6 0,-9 0,-7 0,-6 0,-7 0,-3 0,-3 0,1 0,3 0,3 0,4 0,5 0,4 0,4-2,2-3,6-1,2-2,2 2,2 3,-3-2,0 2,3-3,-3 1,0 1,-1-1,-4 2,-2 0,-2-2,-2 1,0-1,2-1,2 1,8 0,2 0,6 0,2 1,2 0,6 0,3 0,3 0,1 0,-2 1,0 2,-1 1,-1 0,3 0,5 0,0 0,5 0,-3 0,-5 0,3 0,-5 0,1 0,-8 0,-10 0,-5 0,-3 0,1 0,-2 0,-7 0,-1 0,0 0,-2 0,3 0,0 0,2 0,3 0,2 0,3 0,2 0,-2 0,-2 0,-1 0,-4 0,0 0,-3 0,-2 0,-5 0,-3 0,-4 0,-4 0,-2 0,-2 0,-2 0,-3 0,-2 0,0 0,-2 0,3 0,-1 0,-2 0,6 0,-6 0,2 0,0 0,-1 0,1 0,0 0,-1 0,1 0,-1 0,0 4,1 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6T21:21:33.18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1 197,'95'0,"-35"0,3 0,16 0,4 0,-18 0,2 0,2 0,8 0,2 0,-1 0,-4 0,-1 0,0 0,0 0,1 0,-2 0,0 0,0 0,-1 0,-1 0,-1 0,0 0,-1 0,0 0,-2 0,23 0,-3 0,-9 0,-2 0,-6 0,-2 0,-7 0,-4 0,42 0,-12 0,-8 0,0 0,-5 0,-12 0,-10 0,-6 0,-4 0,-4 0,2-4,3-1,2-3,6-2,3 1,13-3,7 2,2 0,1 2,-5 1,3 1,1-1,-1 1,-3 0,8 0,1 3,3 1,7 2,-4 0,7 0,-6 0,-2 0,0 0,2 0,-1 0,-5 0,-7 0,-6 0,-3 0,-2 0,-4 0,-5 0,-5 0,-5 0,-4 0,-3 0,0 0,2 0,1 0,2 0,1 0,1 0,-1 0,4 0,0 0,-1 0,0 0,-1 0,5 0,4 0,3 0,2 0,2 0,3 0,1 0,-4 0,-1 0,-5 0,-2 0,0 0,-2 0,-3 0,1 0,3 0,2 0,6 0,9 0,10 0,5 0,4 0,3 0,-6 0,1 0,-1 0,-3 0,15 0,2 0,-49 0,1 0,0 0,0 0,46 0,-46 0,0 0,-1 0,1 0,48 0,0 0,-47 0,-1 0,1 0,0 0,2 0,0 0,1 0,-1 0,-4 0,1 0,6-2,1 0,0 0,0-1,0-1,1 0,0 0,-2 0,31-3,-4 1,-9 0,-3 0,1 0,-7 1,-6 1,-9-1,-5 2,-7 0,-2 2,-2 1,-2 0,0 0,0 0,0 0,1 0,3 0,-1 0,2 0,0 0,1 0,-1 0,-1 0,1 0,3 0,-1 0,0 0,0 0,-1 0,1 0,-1 0,-1 0,-1 0,-1 0,-2 0,-3 0,-4 0,-2 0,-5 0,-3 0,-2 0,-1 0,-1 0,0 0,4 0,3 0,5 0,5 0,2 0,5 0,2 0,-1 0,2 0,-1 0,-3 0,-1 0,-4 0,-1 0,-3 0,-2 0,-2 0,-1 0,-3 0,-1 1,-4 1,-2 2,0 0,-1-1,-1 0,1 1,-4 0,4 3,-6 2,2 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17:16:49.1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0 988 24575,'12'0'0,"-3"0"0,5 0 0,1-4 0,8-3 0,2-3 0,7-7 0,3-2 0,6-6 0,4-3 0,15-9 0,12-9-4432,4-2 4432,-4 2 0,-22 13 0,-18 10 0,-6 4 0,-3 4 0,13-8 0,10-8 0,0 2 0,-5 3 0,-14 8 0,-8 3 0,2 0 0,2 0 0,-3 4 0,-2 2 0,4-5 0,3-2 4432,-2 0-4432,-2 3 0,-9 5 0,-2 2 0,2-2 0,0 0 0,0 2 0,0 0 0,-3 2 0,-1 0 0,-3 0 0,0 1 0,4 0 0,-2 0 0,1-1 0,-1-1 0,-1 1 0,0 0 0,-1 1 0,1-1 0,1-2 0,3-1 0,-1 0 0,-1 0 0,-1 2 0,1-1 0,-1 1 0,1-2 0,2-1 0,4-2 0,2-2 0,-1 1 0,-2 0 0,-2 2 0,-1 1 0,1 0 0,2 0 0,-3 0 0,0 0 0,-1 2 0,1 0 0,-1 2 0,-2 1 0,-1-1 0,-1 1 0,0-1 0,0 1 0,-2 1 0,0 1 0,0 0 0,1 1 0,-1-2 0,2 0 0,0 1 0,0 0 0,-1 1 0,-1-1 0,-1-1 0,0 0 0,0-1 0,-1 2 0,2-1 0,-1 1 0,2 1 0,-1 0 0,1 0 0,0 0 0,0 0 0,0 0 0,-1 0 0,0-1 0,-1-1 0,1 1 0,0-1 0,-1 1 0,0-1 0,0 0 0,0-1 0,-1 2 0,1-2 0,-1 0 0,1 0 0,0-1 0,-1 3 0,1-2 0,1 1 0,-1-1 0,1 0 0,0 0 0,-1 0 0,0 1 0,-1 1 0,1-2 0,2 2 0,-3-2 0,1 1 0,-1-1 0,-1 0 0,2 2 0,1-1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17:16:52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1 973 24575,'7'-9'0,"1"0"0,-1 0 0,8-9 0,0 1 0,8-6 0,22-28 0,-15 19 0,22-26 0,-30 36 0,4-6 0,-8 7 0,-1-1 0,6-8 0,1 1 0,3-6 0,-3 3 0,-1 3 0,-6 6 0,-2 4 0,-3 6 0,-6 5 0,-1 3 0,-1 1 0,-1 0 0,0 1 0,0 0 0,0 1 0,0 0 0,0 1 0,1-1 0,-1-1 0,0 0 0,0 1 0,0 1 0,0 0 0,0-1 0,0-4 0,1-2 0,9-10 0,-4 4 0,7-5 0,-1 4 0,3-4 0,9-4 0,1-6 0,-2 4 0,3-3 0,-8 9 0,5-5 0,-2 3 0,1-1 0,-2 1 0,-5 5 0,-7 4 0,-4 4 0,-2 3 0,1 1 0,-1 0 0,-2 2 0,1 0 0,-1 1 0,0-1 0,-1-1 0,-1 0 0,1 1 0,0-1 0,-1 2 0,2-1 0,-1 0 0,-1 0 0,2 0 0,-1 0 0,-1 0 0,2 0 0,-2-1 0,2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17:16:55.4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0 664 24575,'20'-8'0,"-5"4"0,0-4 0,-2 3 0,1-2 0,0-1 0,-4 3 0,5-3 0,-4 1 0,12-5 0,-11 6 0,4-4 0,-8 5 0,-1 2 0,0-1 0,1 0 0,-1 1 0,0-1 0,0-1 0,0 1 0,0-1 0,-1 3 0,-1 0 0,0 1 0,0-1 0,0-2 0,2-1 0,-2 0 0,6-4 0,3-3 0,3 1 0,2-2 0,-2 0 0,0 2 0,-4 2 0,-1 2 0,-3 1 0,-2 0 0,-2 1 0,0 1 0,1 1 0,0-1 0,1 0 0,-1 1 0,-1 0 0,-1-1 0,-1 1 0,0 1 0,0 0 0,0 1 0,0-1 0,1 0 0,-1 1 0,0-1 0,0 1 0,0-1 0,0 0 0,0 1 0,0-1 0,0-1 0,1 0 0,-1 0 0,0 0 0,0 1 0,0 0 0,0 1 0,1-3 0,0-1 0,4-4 0,4-2 0,1-3 0,0 1 0,-4 2 0,0 1 0,1-1 0,1 0 0,-1 1 0,1 0 0,-1-1 0,1 0 0,-1 1 0,-2 2 0,-1 0 0,0 1 0,1 0 0,-2 1 0,-1 1 0,-2 1 0,0 1 0,2-1 0,0 1 0,0 0 0,0-1 0,-1 2 0,-1 0 0,0 1 0,0-1 0,0 0 0,1 1 0,-1-1 0,0 1 0,0-1 0,0-1 0,0 1 0,1 0 0,1 1 0,1 0 0,0-1 0,1-1 0,-2 0 0,0 1 0,-1 0 0,0-1 0,0 0 0,0-2 0,-1 2 0,2-1 0,0 1 0,1 1 0,2 0 0,-2 0 0,1-1 0,-1-1 0,1 0 0,-2 0 0,0 1 0,0 0 0,1-1 0,-1 1 0,-1 0 0,1-1 0,0 2 0,0 0 0,0 0 0,-2 0 0,1-1 0,0-1 0,1 3 0,0-1 0,2 0 0,-2 0 0,0 1 0,-1 1 0,-1 0 0,0-3 0,0 1 0,-2-1 0,1 1 0,0 1 0,0-2 0,0 3 0,1-3 0,-1 3 0,1 0 0,0 0 0,0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17:16:58.6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0 772 24575,'13'-15'0,"5"-8"0,2 0 0,0 0 0,-9 10 0,1 0 0,13-14 0,5-7 0,1 0 0,-2 1 0,-9 11 0,0-1 0,-3 4 0,-6 6 0,-4 6 0,1 1 0,-1 0 0,-3 3 0,1-1 0,-2 0 0,2 1 0,2-1 0,-1 2 0,0 0 0,-1 1 0,-1 0 0,-1-1 0,0 0 0,-1 1 0,1 0 0,0-1 0,0-1 0,1 0 0,0-3 0,2-2 0,3-1 0,1-1 0,2 1 0,0 1 0,0-1 0,0 1 0,1-2 0,0-1 0,5-3 0,1 0 0,2-2 0,-3 4 0,-3 1 0,-3 2 0,0 1 0,-1 0 0,0-1 0,-4 1 0,4-1 0,-1 2 0,1 0 0,-1 0 0,-2 2 0,-2 1 0,-1 1 0,-1 1 0,-1 1 0,-1-1 0,-1 1 0,2-1 0,-1-1 0,2 1 0,0-2 0,-1-1 0,1-1 0,1-1 0,1 0 0,-1 0 0,0 0 0,1 0 0,0 0 0,1-1 0,-1-1 0,0 0 0,-1 0 0,1 1 0,0 2 0,-1 1 0,-1-1 0,0 0 0,-1 2 0,2 0 0,-1-1 0,2 1 0,0-1 0,-3 4 0,0-1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6T17:17:02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0 970 24575,'13'-13'0,"8"-6"0,13 0 0,14-10 0,-8 5 0,27-11 0,-27 11 0,21-11 0,-34 18 0,5-3 0,-14 11 0,11-10 0,4-3 0,-4 1 0,-5 2 0,-14 10 0,2-2 0,-1 1 0,2-1 0,-1 0 0,1 1 0,0-3 0,-2 3 0,-3 3 0,-1 0 0,-2 1 0,0 0 0,1-1 0,4-3 0,4-1 0,0-1 0,-1 1 0,-4 3 0,-1 0 0,0 1 0,2-1 0,7-4 0,3-4 0,0 0 0,0 2 0,-6 4 0,-2 2 0,0-1 0,0 1 0,1 0 0,-1 0 0,1-1 0,-1 1 0,0 1 0,0 1 0,-1 1 0,0-2 0,-4 1 0,2 0 0,0 0 0,-1 2 0,3-1 0,-2 0 0,-2 2 0,1-3 0,0 0 0,1 0 0,0 1 0,-1 0 0,0 1 0,2-3 0,4-2 0,2-2 0,0-1 0,-3 3 0,-1 1 0,-1 0 0,-2 0 0,1 1 0,0-1 0,-1 1 0,1 2 0,-2-1 0,-1 1 0,-1-1 0,-1 1 0,-1 2 0,-1 2 0,0-1 0,0 1 0,0-2 0,0-1 0,0 2 0,2 0 0,-1 0 0,1-1 0,-2 0 0,0 1 0,-1 0 0,-1 0 0,2 0 0,-2 0 0,1 0 0,1 0 0,-2 0 0,2 0 0,-1 0 0,0 1 0,2 1 0,-2-1 0,1-1 0,-2 0 0,1-1 0,1 1 0,0-1 0,1 1 0,1-1 0,-3 0 0,1 1 0,-2 1 0,1-2 0,0 2 0,0-1 0,0 0 0,1 1 0,-1-1 0,-1 0 0,1 0 0,1-1 0,-1 0 0,3 0 0,-1 0 0,1 2 0,-2-2 0,-2 2 0,1-1 0,0 1 0,2 1 0,-1-2 0,0 1 0,0-1 0,-1 1 0,1 1 0,1 0 0,2 0 0,-3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7T14:30:46.365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34,'42'0,"-7"0,-24 0,-2 0,7 0,-4 0,5 0,-5 0,5 0,-1 0,5 0,-3 0,2 0,1 0,0 0,0 0,-2 0,-1 0,1 0,-1 0,0 0,-3 0,-2-2,0 0,-1-1,8 0,-7 0,5 1,-7-2,0 2,9 0,-4-2,9 1,-1 1,7 0,6 2,2 0,4 0,0 0,0 0,-4 0,-8 0,-5 0,-3 0,-3 0,-2 0,-3 0,-2 0,0 0,1 0,1 0,-2 0,3 0,-6 1,6 2,-3-2,0 3,3-2,-3 0,0 0,1-1,2 2,2-1,3 1,0-2,2-1,-1 0,0 0,-3 0,-4 0,-2 0,-1 3,1-2,2 5,1-5,-2 2,-2-3,6 0,-5 0,5 0,-5 0,1 0,0 0,2 0,-2 0,-1 0,0 0,1 0,1 0,0 0,-1 0,-1 0,0 0,0 0,0 0,7 0,-2 0,5 0,-1 0,-1 0,0 0,3 0,-1 0,3 0,0 0,-3 0,-1 0,-2 0,-2 0,1 0,1 0,-2 0,2 0,0 0,-2 0,1 0,-2 0,-2 0,2 0,1 0,0 0,1 0,-3 0,1 0,2 0,-1 0,0 0,-2 0,0 0,-1 0,0 0,1 0,0 0,-2 0,-1 0,0 0,4 0,-3 0,0 0,2 0,-6 0,6-2,3 0,-4 0,5 0,-4 0,0-1,3 1,2 1,2 1,0 0,1 0,1 0,0 0,-1 0,-1 0,-1 0,0 0,-2 0,0 0,0 0,2 0,1-2,-1 0,2 0,-1 0,3 1,-2 1,-3 0,-4 0,-3 0,-3 0,4 0,-1 0,-1 0,9 0,-5 0,12 0,-4 0,2 0,-1 0,0 0,0 0,-2 0,0 0,-3 0,-3 0,2 0,-3 0,0 0,-3 0,-1 0,0 0,0 0,7 0,-3 0,9 0,-5 0,4 0,1 0,1 0,3 0,0 0,0 0,-1 0,-1 0,-2 0,-1 0,-2 0,-4 0,-2 0,-4 0,-1 0,2 0,-1 0,1 0,0 0,4 0,4 0,4 0,4 0,0 0,-1 0,-1 0,0 0,2 0,0 0,0 0,-3 0,2 0,0 0,3 0,1 0,0 0,0 0,-3 0,-3 0,-4 0,-2 0,-3 0,2 0,-1 0,0 0,2 0,-1 0,1 0,2 0,-1 0,1 0,-3 0,-1 0,-2 0,-3 0,-2 0,3 0,-3 0,7 0,-7 0,5 0,-4 0,2 0,2 0,2 0,2 0,2 0,1 0,2 0,2 0,4 0,3 0,-1 0,1 0,1 0,-3 0,0 0,-3 0,-3 0,-2 0,-5 0,-2 0,-2 0,-2 0,-1 0,1 0,2 0,-2 0,2 0,-5 0,2 0,2 0,-3 0,5 0,-5 0,3 0,2 0,-1 0,1 0,-1 0,-1 0,1 0,1 0,0 0,0 0,-3 0,-2 0,4 0,-3 0,3 0,0 0,-2 0,4 0,-3 0,0 0,0 0,-1 0,-1 0,2 0,-3 0,5 0,-5 0,2 0,2 0,-6 1,7 1,-4 0,-2 0,6-2,-6 0,5 0,-2 0,0 0,0 0,-2 0,1 0,1 0,-1 0,1 0,-1 0,1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6T20:50:03.32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19,'41'0,"-5"0,-17 0,8 0,-8 0,3 0,-9 0,-3 0,4 0,1 0,-1 0,-1 0,0 0,2 0,-1 0,2 0,0 0,3 0,4 0,4 0,2 0,1 0,-3 0,-2 0,2 0,-3 0,1 0,0 0,-4 0,-1 0,-3 0,-2 0,-1 0,0 0,-2 0,2 0,4 0,-2 0,4 0,-5 0,-1 0,0 0,1 0,3 0,0 0,0 0,-2 0,0 0,-1 0,0 0,-2 0,0 0,4 0,-5 0,4 0,-4 0,0 0,3 0,-2 0,1 0,3 0,-2-1,5 0,4-1,6 1,7 0,3-1,-3 1,-4-1,-2 1,-4-1,-2 1,-3 0,-3 1,-3 0,-3 0,3 0,-5 0,7 0,-8 0,9 0,-7 0,4 0,-2 0,0 0,3 0,2 0,2 0,2 0,3 0,0 0,1 0,-3 0,-2 0,-1 0,-2 0,0 0,-3 0,-4 0,0 0,2 0,1 0,0 0,-1 0,2 0,-1 0,5 0,-2 0,3 0,1 0,3 0,2 0,3 0,-1 0,-1 0,-2 0,-4 1,-2 0,-1 1,-3-1,-1-1,-1 0,-1 0,4 0,-6 0,3 0,-2 0,2 0,4 0,4 0,19 0,12 0,4 0,-6 0,-15 0,-7 0,-6 0,-5 0,-5 0,-2 0,3 0,4 0,2 0,2 0,5 0,6 0,3 0,0 0,-6 0,-6 0,-3 0,-5 0,-4 0,2 0,-2 0,7 0,-3 0,0 0,-2 0,4 0,5 0,1 0,-2 0,-3 0,-4 0,-2 0,1 0,-1 0,-1 0,4 0,-3 0,2 0,2 0,0 0,1 0,3 0,3 0,1 0,-5 0,-4 0,-7 0,5 0,-1 0,1 0,5 0,-5 0,4 0,-5 0,0 0,2 0,-2 0,3 0,-4 0,0 0,2 0,-2 0,5 0,-4 0,3 0,-3 0,2 0,1 0,1 0,-1 0,-4 0,1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6T21:02:35.466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0,'50'0,"0"0,-11 0,7 0,4 0,2 0,2 0,-3 0,-2 0,-8 0,-7 0,-6 0,-4 0,-8 0,-5 0,2 0,-1 0,3 0,3 0,-5 0,4 0,-3 0,-1 0,7 0,-7 0,5 0,-7 0,7 0,-3 0,5 0,-4 0,-1 0,1 0,-1 0,3 0,1 1,3 1,2 1,-1-1,1 0,0-2,-1 0,-1 0,1 0,0 0,-1 0,-3 0,-2 0,-2 0,2 0,0 0,0 0,-2 0,0 0,0 0,-1 0,-1 0,0 0,0 0,3 0,-1 0,-1 0,-1 1,6 2,-2-1,8 0,-5-2,0 0,-1 0,-1 2,0 0,0 1,1-1,0-2,1 0,-2 0,2 2,0 0,-2 1,1-1,-1 0,0 0,1 0,0-1,1-1,-2 0,2 0,-1 1,0 1,-1 1,0-1,0-1,2-1,1 0,-1 0,0 0,-1 0,1 0,1 0,-1 0,1 0,0 0,2 0,0 0,1 0,-1 0,1 0,-1 0,-2 0,-3 0,-3 0,0 0,-1 0,0 0,-2 0,3 0,-3 0,4 0,-4 0,3 0,-1 0,4 0,0 0,1 0,-1 0,0 0,-1 0,1 0,1 0,-3 0,0 0,-3 0,1 0,-1 0,0 0,1 0,-2 0,3 0,-1 0,0 0,1 0,-4 0,5 0,-5 0,2 0,7 0,-5 0,8 0,-4 0,1 0,1 0,0 0,-1 0,1 0,2 0,-2 0,0 0,-1 0,-1 0,0 0,1 0,-2 0,-2 0,0 0,-5 0,7 0,-8 0,6 0,-4 0,1 0,4 0,0 0,2 0,3 0,2 0,-1 0,1 0,0 0,-2 0,-1 0,-1 0,-4 0,0 0,-2 0,0 0,1 0,0 0,0 0,0 0,-3 0,2 0,-2 0,7 0,-5 0,3 0,-4 0,0 0,1 0,1 0,1 0,-1 0,1 0,-1 0,2 0,0 0,0 0,-1 0,-1 0,-2 0,0 0,3 0,-3 0,0 0,2 0,-4 0,4 0,-2 0,0 0,1 0,-1 0,0 0,1 0,2 0,0 0,5 0,-2 0,2 0,0 0,0 0,0 0,1 0,-2 0,-1 0,-2 0,-1 0,2 0,1 0,-1 0,0 0,-3 0,1 0,-1 0,1 0,0 0,-1 0,1 0,-1 0,1 0,1 0,1 0,2 0,2 0,1 0,-1 0,2 1,-2 2,-1-1,-3 1,-1-3,-2 0,-1 0,-1 0,2 0,-2 0,1 0,1 0,-2 0,2 0,-1 0,1 0,-2 0,2 0,-3 0,2 0,0 0,-1 0,4 0,-5 0,4 0,1 0,-5 0,3 0,-2 0,-3 0,9 0,-7 0,3 0,0 0,-2 0,5 0,-4-1,2-1,-1 0,1-1,1 2,1 1,1-1,-1-1,-2 0,0-1,-2 3,-1 0,4 0,-5 0,3 0,-1-3,-2 2,4-3,-3 4,1 0,-2 0,7-1,-3-1,3-1,-5 1,1 1,1 1,1 0,-1 0,-3 0,0 0,0 0,1 0,-1 0,4 0,-5 0,5 0,-3 0,-2 0,5 0,-2 0,-1 0,4 0,-6 0,2 0,7 0,-6 0,10 0,-6 0,2 0,0 0,-1 0,-3 0,-1 0,0 0,-3 0,0 0,3 0,-4 0,5 0,-3 0,-2 0,4 0,0 0,-3 0,6 0,-8 0,5 0,-2 0,0 0,2 0,-1 0,3 2,0 0,0 1,2-1,-1 0,0 1,-3-1,-2 0,-3-2,4 0,-1 0,-1 0,2 0,-5 0,6 0,-1 0,-3 0,5 0,-5 0,3 0,3 0,-6 0,4 0,-1 0,-5 0,9 0,-9 0,4 0,0 0,-3 0,5 0,-3 0,-1 0,4 0,-5-3,4 3,-2-3,0 3,1-2,1-2,-3 0,2 0,-2-1,2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6T21:03:24.607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7937 62,'-44'0,"3"0,16 0,-1 0,2 0,2 0,2 0,1 0,2 0,2 0,2 0,1 0,-6 0,1 0,-7 0,0 0,0 0,-5 0,-4 0,-2 0,-5 0,5 0,2 0,4 0,3 0,4 0,4 0,5 0,0 0,-1 0,-3 0,-3 0,-4 0,-4 0,-5 0,-6 0,-2 0,-2 0,0 0,3 0,6 0,6 0,7 0,4 0,5 0,-1 0,-2 0,-6 0,-4 0,-6 0,-17 0,-7 0,-7 0,0 0,10 0,1 0,3 0,8 0,6 0,6 0,5 0,5 0,3 0,4 0,-4 2,-1-1,-3 1,-5-2,-16 0,-12 0,-8 0,1 0,14 0,5 0,7 0,6 0,5 0,5 0,4 0,1 0,-2 0,-3 0,-7 0,-6 0,-5 0,-5 0,-14 0,-6 0,-4 0,6 0,16 0,10 0,8 0,6 0,4 0,2 0,-3 0,3 0,-4 0,0 0,6 0,-6 0,3 0,-3 0,-1 0,1 0,2 0,0 0,-4 0,-4 0,-2 0,-1 0,3 0,-2 0,-3 0,1 0,-2 0,2 0,2 0,1 0,1 0,-1 0,-2 0,0 0,2 0,5 0,2 0,3 0,0 0,1 0,-4 0,-2 0,-2 0,-2 0,2 0,2 0,3 0,2 0,0 0,-3 0,2 0,-3 0,4 0,1 0,-5 0,0 0,-7 0,1-2,1 0,4 0,1-1,-3 0,-2 0,-2-1,2 1,1-1,-2 0,-1 0,-5 0,-1 0,-4 1,-5 0,1 1,2 1,6 1,6 0,4 0,4 0,5 0,-4 0,4 0,-7 0,5 0,-1 0,-4 0,-4 0,-2 0,1 0,4 0,-2 0,2 0,-1 0,3 0,3 0,-1 0,-1 0,1 0,0 0,1 0,1 0,-2 0,-3 0,-4 0,-4 0,-4 0,-3 0,-2 0,-4 0,-3 0,-2 0,2 2,3 0,1 1,3 1,3 0,3 0,3-1,4 1,3-1,3 1,1-2,-2 1,1-1,-1 1,2 0,2-1,-1-1,1-1,-2 0,2 0,0 0,-4 3,3-2,-5 1,5-2,2 0,-3 0,3 0,-2 0,-1 0,3 0,-6 0,3 0,-7 0,3 0,-2 0,1 0,0 0,0 0,2 0,2 0,1 0,1 0,1 0,-1 0,1 0,-3 0,5 0,-6 0,4 0,-1 0,-4 0,5 0,-3 0,3 0,0 0,-1 0,-3 0,2 0,-1 0,2 0,-2 0,0 0,-1 0,2 0,1 0,0 0,0 0,0 0,0 0,1 0,-1 0,0 0,0 0,1 0,-2 0,-1 0,-2 0,0 0,0 0,2 0,1 0,2 0,-1 0,0 0,0 0,1 0,-1 0,0 0,-1-1,-1-1,0 0,0 0,3 2,0-1,-1-1,0 1,0-1,1 1,-3-1,4 0,-6 0,7 0,-2 0,-1 1,1 0,-2-1,2 1,-3-1,5 2,-7 0,9 0,-7 0,1 0,3 0,-7 0,10 0,-7 0,4 0,-2 0,-1 0,4 0,-3 0,-1 0,3 0,-3 0,0 0,1 0,-3 0,3 0,2 0,-6 0,3 0,-7 0,6 0,-3 0,0 0,-2 0,0 0,1 0,2 0,2 0,1 0,2 0,-4 0,5 0,-2 0,0 0,1 0,-1 0,0-3,2 1,-1-2,-1 2,-1 2,3 0,-5 0,7 0,-7-1,3-1,1 0,-3-2,6 3,-3-4,-1 5,1-3,-2 3,0 0,2 0,-2 0,3 0,-1-1,-1 0,-1-3,2 2,-1-1,0 3,1 0,0 0,0 0,-2 0,2 0,0 0,-1 0,2 0,-2 0,-1 0,2 0,-1 0,2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6T21:03:24.60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86,'45'0,"1"0,-13 0,6-1,-1-1,2 0,-2-1,-5 1,-3-1,-5 1,-4 0,2-1,-6 1,-2 0,-3 0,1 0,-1 0,5 2,-4 0,2 0,-2 0,3 0,-1-1,2-1,2 1,0-1,1 0,-1 0,-3 0,0-1,-2 1,0 1,-1-1,1 2,0-1,-1-1,3 0,-4 1,3 1,-1 0,-2 0,3 0,-1 0,-1-1,2-1,1 1,-3-1,3 2,-2 0,-2 0,6 0,-5 0,5 0,-4 0,-1 0,1 0,2 0,-4 0,2 0,0 0,-2 0,3 0,0 0,-4 0,6 0,-6 0,3 0,-1 0,3 0,-3 0,3 0,-2 0,-3 0,4 0,2-3,-4 2,5-1,-6 2,-1 0,6-2,-3 0,3 0,-3 1,0 1,-1 0,1 0,0 0,-1 0,0 0,3 0,-4 0,5 0,-3 0,-1 0,4 0,0 0,-2 0,3 0,-7 0,3 0,2 0,3 0,0 0,-1 0,-1 0,1 0,-3 0,0 0,-2 0,2 0,-3 0,3 0,-1 0,-2 0,4 0,-4 0,5 0,-2 0,5 0,-2 0,0 0,-1 0,-1 0,-2 0,-1 0,1 0,2-2,-3 1,2-1,-2 0,-1 1,4 0,-4-1,4 2,-1 0,2 0,-2 0,-1 0,0 0,1 0,1 0,2 0,0 0,0 0,2 0,1 0,0 0,-2 0,-3 0,-2 0,-1 0,2 0,-1 0,0 0,-1 0,-1 0,3 0,-3 0,4 0,-5 0,6 0,-7 0,5 0,-2 0,2 0,-3 0,3 0,-4 0,4 0,-2 0,1 0,-1 0,-1 3,2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6T21:05:49.204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7937 68,'-44'0,"3"0,16 0,-1 0,2 0,2 0,2 0,1 0,2 0,2 0,2 0,1 0,-6 0,1 0,-7 0,0 0,0 0,-5 0,-4 0,-2 0,-5 0,5 0,2 0,4 0,3 0,4 0,4 0,5 0,0 0,-1 0,-3 0,-3 0,-4 0,-4 0,-5 0,-6 0,-2 0,-2 0,0 0,3 0,6 0,6 0,7 0,4 0,5 0,-1 0,-2 0,-6 0,-4 0,-6 0,-17 0,-7 0,-7 0,0 0,10 0,1 0,3 0,8 0,6 0,6 0,5 0,5 0,3 0,4 0,-4 2,-1-1,-3 1,-5-2,-16 0,-12 0,-8 0,1 0,14 0,5 0,7 0,6 0,5 0,5 0,4 0,1 0,-2 0,-3 0,-7 0,-6 0,-5 0,-5 0,-14 0,-6 0,-4 0,6 0,16 0,10 0,8 0,6 0,4 0,2 0,-3 0,3 0,-4 0,0 0,6 0,-6 0,3 0,-3 0,-1 0,1 0,2 0,0 0,-4 0,-4 0,-2 0,-1 0,3 0,-2 0,-3 0,1 0,-2 0,2 0,2 0,1 0,1 0,-1 0,-2 0,0 0,2 0,5 0,2 0,3 0,0 0,1 0,-4 0,-2 0,-2 0,-2 0,2 0,2 0,3 0,2 0,0 0,-3 0,2 0,-3 0,4 0,1 0,-5 0,0 0,-7 0,1-2,1 0,4-1,1 0,-3 1,-2-2,-2 0,2 0,1 0,-2 0,-1-1,-5 1,-1 0,-4 0,-5 1,1 1,2 1,6 1,6 0,4 0,4 0,5 0,-4 0,4 0,-7 0,5 0,-1 0,-4 0,-4 0,-2 0,1 0,4 0,-2 0,2 0,-1 0,3 0,3 0,-1 0,-1 0,1 0,0 0,1 0,1 0,-2 0,-3 0,-4 0,-4 0,-4 0,-3 0,-2 0,-4 0,-3 0,-2 0,2 1,3 2,1 0,3 2,3-1,3 0,3 0,4 0,3 0,3-1,1 0,-2 0,1-1,-1 2,2-1,2-1,-1-1,1-1,-2 0,2 0,0 0,-4 3,3-2,-5 2,5-3,2 0,-3 0,3 0,-2 0,-1 0,3 0,-6 0,3 0,-7 0,3 0,-2 0,1 0,0 0,0 0,2 0,2 0,1 0,1 0,1 0,-1 0,1 0,-3 0,5 0,-6 0,4 0,-1 0,-4 0,5 0,-3 0,3 0,0 0,-1 0,-3 0,2 0,-1 0,2 0,-2 0,0 0,-1 0,2 0,1 0,0 0,0 0,0 0,0 0,1 0,-1 0,0 0,0 0,1 0,-2 0,-1 0,-2 0,0 0,0 0,2 0,1 0,2 0,-1 0,0 0,0 0,1 0,-1 0,0 0,-1-1,-1-1,0-1,0 2,3 0,0 0,-1-1,0 0,0 1,1-1,-3 0,4 0,-6 0,7 0,-2 0,-1 0,1 1,-2-1,2 0,-3 1,5 1,-7 0,9 0,-7 0,1 0,3 0,-7 0,10 0,-7 0,4 0,-2 0,-1 0,4 0,-3 0,-1 0,3 0,-3 0,0 0,1 0,-3 0,3 0,2 0,-6 0,3 0,-7 0,6 0,-3 0,0 0,-2 0,0 0,1 0,2 0,2 0,1 0,2 0,-4 0,5 0,-2 0,0 0,1 0,-1 0,0-3,2 0,-1-1,-1 2,-1 2,3 0,-5 0,7 0,-7-2,3 0,1 0,-3-2,6 3,-3-4,-1 4,1-1,-2 2,0 0,2 0,-2 0,3 0,-1-2,-1 0,-1-2,2 2,-1-1,0 3,1 0,0 0,0 0,-2 0,2 0,0 0,-1 0,2 0,-2 0,-1 0,2 0,-1 0,2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6T20:50:03.32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19,'41'0,"-5"0,-17 0,8 0,-8 0,3 0,-9 0,-3 0,4 0,1 0,-1 0,-1 0,0 0,2 0,-1 0,2 0,0 0,3 0,4 0,4 0,2 0,1 0,-3 0,-2 0,2 0,-3 0,1 0,0 0,-4 0,-1 0,-3 0,-2 0,-1 0,0 0,-2 0,2 0,4 0,-2 0,4 0,-5 0,-1 0,0 0,1 0,3 0,0 0,0 0,-2 0,0 0,-1 0,0 0,-2 0,0 0,4 0,-5 0,4 0,-4 0,0 0,3 0,-2 0,1 0,3 0,-2-1,5 0,4-1,6 1,7 0,3-1,-3 1,-4-1,-2 1,-4-1,-2 1,-3 0,-3 1,-3 0,-3 0,3 0,-5 0,7 0,-8 0,9 0,-7 0,4 0,-2 0,0 0,3 0,2 0,2 0,2 0,3 0,0 0,1 0,-3 0,-2 0,-1 0,-2 0,0 0,-3 0,-4 0,0 0,2 0,1 0,0 0,-1 0,2 0,-1 0,5 0,-2 0,3 0,1 0,3 0,2 0,3 0,-1 0,-1 0,-2 0,-4 1,-2 0,-1 1,-3-1,-1-1,-1 0,-1 0,4 0,-6 0,3 0,-2 0,2 0,4 0,4 0,19 0,12 0,4 0,-6 0,-15 0,-7 0,-6 0,-5 0,-5 0,-2 0,3 0,4 0,2 0,2 0,5 0,6 0,3 0,0 0,-6 0,-6 0,-3 0,-5 0,-4 0,2 0,-2 0,7 0,-3 0,0 0,-2 0,4 0,5 0,1 0,-2 0,-3 0,-4 0,-2 0,1 0,-1 0,-1 0,4 0,-3 0,2 0,2 0,0 0,1 0,3 0,3 0,1 0,-5 0,-4 0,-7 0,5 0,-1 0,1 0,5 0,-5 0,4 0,-5 0,0 0,2 0,-2 0,3 0,-4 0,0 0,2 0,-2 0,5 0,-4 0,3 0,-3 0,2 0,1 0,1 0,-1 0,-4 0,1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A90FC-7918-9549-8579-62C52FD7C065}" type="datetimeFigureOut">
              <a:rPr lang="it-IT" smtClean="0"/>
              <a:t>28/05/23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8D7EC-C08C-BE48-82C6-91835AFDB55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9321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Hi, I </a:t>
            </a:r>
            <a:r>
              <a:rPr lang="it-IT" dirty="0" err="1"/>
              <a:t>am</a:t>
            </a:r>
            <a:r>
              <a:rPr lang="it-IT" dirty="0"/>
              <a:t> Angelo Afeltra and </a:t>
            </a:r>
            <a:r>
              <a:rPr lang="it-IT" dirty="0" err="1"/>
              <a:t>today</a:t>
            </a:r>
            <a:r>
              <a:rPr lang="it-IT" dirty="0"/>
              <a:t> I tell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conduced</a:t>
            </a:r>
            <a:r>
              <a:rPr lang="it-IT" dirty="0"/>
              <a:t> on the </a:t>
            </a:r>
            <a:r>
              <a:rPr lang="it-IT" dirty="0" err="1"/>
              <a:t>NewLang</a:t>
            </a:r>
            <a:r>
              <a:rPr lang="it-IT" dirty="0"/>
              <a:t> Compiler project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726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By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simplifying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the code and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using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extract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method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technique.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0742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ecoCode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analysis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found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600 code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smells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splitted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in 9 rules.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7797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For first rule do no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unnecessary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assigned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value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variable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,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refactoring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applied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consist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in to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inizialize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variable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with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null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value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7882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For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avoid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global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variable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refactoring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transform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global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variable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into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local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variable</a:t>
            </a:r>
            <a:endParaRPr lang="it-IT" dirty="0">
              <a:solidFill>
                <a:srgbClr val="073A6C"/>
              </a:solidFill>
              <a:effectLst/>
              <a:latin typeface="Helvetica Neue" panose="02000503000000020004" pitchFamily="2" charset="0"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9454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For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avoid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multiple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if-esle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statement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,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refactoring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suggested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from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ecoCode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change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if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-else with switch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but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wasn’t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fix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8982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For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don’t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concatena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string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in loops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refactoring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applied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to assembly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string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with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string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builder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4651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0500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For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avoid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use a for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each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with array,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refactoring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convert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Array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into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list and use for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each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on a list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6499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For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Inizialize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builder/buffer with a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dim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refactoring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to set a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dim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at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the builder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06366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For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Inizialize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builder/buffer with a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dim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refactoring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to set a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dim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at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the builder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0542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Before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starting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analysis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activity, a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Coninuos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Integration pipeline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was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created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by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exploiting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the GitHub Action,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integrating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Maven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Build,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SonarCloud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Analysis and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docker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image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push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tu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docker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hub.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8070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894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After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finishing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the code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smell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analysis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phase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,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next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step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was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testing.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analysed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system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already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had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an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existing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test suite,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but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was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not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integrated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into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Maven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build.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139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Using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Surefire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plugin,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was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integrated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into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the build, and thanks to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JaCoCo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plugin,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releativecoverage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was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calculated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6691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Using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Surefire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plugin,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was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integrated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into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the build, and thanks to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JaCoCo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plugin,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releative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coverage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was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calculated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1780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statement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coverage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was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83%,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while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branch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coverage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was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68%.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5222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Using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EvoSuite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tool, test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cases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were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generated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automatically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;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this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an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example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of a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generated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test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4603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These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tests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were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added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to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existing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tests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suite, and the coverage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increase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to 88% and 73%.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54446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Another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test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conducted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was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performance testing in order to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understand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system's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response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under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different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workloads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. Using JMH, a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microbenchmark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method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was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created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for the compile()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method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44872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For the security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analysis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three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tool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were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used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FindSecBugs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, OWASP DC and OWASP ZAP.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49491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FindSecBugs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detected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111 warnings, of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which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  4 are Security Warnings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about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command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-injection, CRLF Injection and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Path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Traversal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9882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This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an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exemple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of GitHub Action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starts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sonarcloud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analysis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.  In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which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environment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first set up to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run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the build and after start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static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analysis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,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56237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11896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88486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OWASP DC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did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not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detect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any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warnings, and OWASP ZAP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detected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12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alert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96492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Having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containerised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the system,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was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also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possible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to simulate the use of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kubernetes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. Using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Minikube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, a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local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kubernetes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environment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similar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to a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real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one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was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simulated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With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command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kubectl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create deployment,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two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deployments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were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created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based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on the front-end and back-end image.</a:t>
            </a:r>
          </a:p>
          <a:p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With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kubectl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expose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command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two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services for the deployment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were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created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and with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Minikube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service front-end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command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was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possible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connect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to the system.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06902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This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the script upload page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69929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this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a script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compiled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08292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5428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For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docket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integration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, the system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was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first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containerized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by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creating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a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docker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file for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each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services. After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docker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image are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pushed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DockerHub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and by running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docker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compose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they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will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called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up.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5275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Sonarcloud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detected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545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issues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splitted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into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4 bugs 4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vulnerabilities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4 security hotspots and 533 code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smells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. 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4033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 An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exemple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of bugs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instantiation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of a Random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object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within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compileFileNewLang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method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.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Creating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object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every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time a random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number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needed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inefficient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and can produce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numbers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are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not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random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according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to the JDK.</a:t>
            </a:r>
          </a:p>
          <a:p>
            <a:r>
              <a:rPr lang="it-IT" dirty="0" err="1"/>
              <a:t>This</a:t>
            </a:r>
            <a:r>
              <a:rPr lang="it-IT" dirty="0"/>
              <a:t> bug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fixed</a:t>
            </a:r>
            <a:r>
              <a:rPr lang="it-IT" dirty="0"/>
              <a:t> by making the Random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attribute</a:t>
            </a:r>
            <a:r>
              <a:rPr lang="it-IT" dirty="0"/>
              <a:t> of the class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3180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For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vulnerabilities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they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all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have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a common root-cause.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Path-Inject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.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Looking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at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this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execution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flow,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can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see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how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compileFileNewLang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method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receives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the name of the file to be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converted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and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which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reused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to generate the C file to be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compiled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. By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exploiting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this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flow,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important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files on the system can be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modified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or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deleted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9372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This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was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solved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by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ignoring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the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received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file name and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generating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a random name.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141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For the code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smells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this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an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example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of a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hight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cognitive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complexity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of a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method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.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If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we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see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the flow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most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difficult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it-IT" dirty="0" err="1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understand</a:t>
            </a:r>
            <a:r>
              <a:rPr lang="it-IT" dirty="0">
                <a:solidFill>
                  <a:srgbClr val="073A6C"/>
                </a:solidFill>
                <a:effectLst/>
                <a:latin typeface="Helvetica Neue" panose="02000503000000020004" pitchFamily="2" charset="0"/>
              </a:rPr>
              <a:t>. 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28D7EC-C08C-BE48-82C6-91835AFDB55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7393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DD064B-093C-7814-5DAA-968410044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30887D1-F07D-782F-0E9C-EB607EFEF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8FD45DE-2F21-97F2-449F-B4A47F49A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B3A00-7098-B643-891D-07DACBA4A501}" type="datetimeFigureOut">
              <a:rPr lang="it-IT" smtClean="0"/>
              <a:t>28/05/23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26DE50-14E9-58A1-E8BF-CE4EAA8A3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8E90691-34F6-6970-258F-B64535834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FD5DF-4EE8-164E-820B-15E7B60D02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6075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03D59C-9DE9-E021-1545-3CD407DFE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D3271AC-5844-0F8F-E43E-02629B0CC0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39E6D7-FBD9-1E38-CD84-A37E24E0D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B3A00-7098-B643-891D-07DACBA4A501}" type="datetimeFigureOut">
              <a:rPr lang="it-IT" smtClean="0"/>
              <a:t>28/05/23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0F33E5-7A03-5C49-DB86-9860B5A51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B1682B-2892-8C5E-1962-31859F362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FD5DF-4EE8-164E-820B-15E7B60D02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836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FEC91FE-4D70-4BA4-A73D-A08C1E8AC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AD7861A-AD94-E76F-5AAD-798912177D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D2B3E5-E05B-F7C8-CACA-E4E84302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B3A00-7098-B643-891D-07DACBA4A501}" type="datetimeFigureOut">
              <a:rPr lang="it-IT" smtClean="0"/>
              <a:t>28/05/23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4815204-26B5-0F3D-3157-1CA070807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3DCAF3B-8320-A9F2-7E31-C27E08F08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FD5DF-4EE8-164E-820B-15E7B60D02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2598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6A2DED-E0CC-6CAD-1BF1-077FA3B67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90949F-1D92-BEDE-96DB-845BA2E63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6E2C097-F4CC-D268-3A23-647B7AAEB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B3A00-7098-B643-891D-07DACBA4A501}" type="datetimeFigureOut">
              <a:rPr lang="it-IT" smtClean="0"/>
              <a:t>28/05/23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0750B1-CABC-06D6-6001-81A0BBEBB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6B1F3EC-4611-1294-5A5B-8D0683D77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FD5DF-4EE8-164E-820B-15E7B60D02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1732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291939-E05C-842E-CDD0-E03B2E67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4F1BC34-09B1-B9CB-62F8-2F92B7776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5CD65E2-EA70-2C75-D7AD-26124541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B3A00-7098-B643-891D-07DACBA4A501}" type="datetimeFigureOut">
              <a:rPr lang="it-IT" smtClean="0"/>
              <a:t>28/05/23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B064DBC-37BE-75A0-A7F6-AE9B69F7F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F930F5-2BA4-F2B1-B701-6C3539F82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FD5DF-4EE8-164E-820B-15E7B60D02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0449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9A1803-5B4B-9F23-2FCB-72EA41B7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F26B9A-D409-C2A2-ED37-7A089FF848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8A4E91D-5FDB-0132-F7A4-03F9B3C2D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8B0B324-41B3-69B8-92FA-F3BCB1688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B3A00-7098-B643-891D-07DACBA4A501}" type="datetimeFigureOut">
              <a:rPr lang="it-IT" smtClean="0"/>
              <a:t>28/05/23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6AA11AF-2F9C-ABC9-5997-C4C63FD71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0D8FA9B-8FFF-7A76-ED83-7416166AC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FD5DF-4EE8-164E-820B-15E7B60D02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7976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CBA295-BBD1-41D8-0BCC-EC038EBEA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64BA6F-2B27-346C-506B-E5D4034DA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A1966D5-23CB-CD2B-8BBB-11DA49758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54A18AE-AE49-7D0D-D20E-3D2507D27A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CCC0935-A06D-83F2-B348-A89BCC82FC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331E05C-87E4-9F24-AC54-3F426DB43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B3A00-7098-B643-891D-07DACBA4A501}" type="datetimeFigureOut">
              <a:rPr lang="it-IT" smtClean="0"/>
              <a:t>28/05/23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C60C246-BC8C-A0EE-A8C0-0534F5987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649F28E-7017-5EEC-B415-182F0BE4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FD5DF-4EE8-164E-820B-15E7B60D02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418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6023D0-1B71-7B3D-2348-06F14C4FC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3A5A35D-9F7D-FF4B-95E8-06D91CB2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B3A00-7098-B643-891D-07DACBA4A501}" type="datetimeFigureOut">
              <a:rPr lang="it-IT" smtClean="0"/>
              <a:t>28/05/23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ED904D-AAF4-BE66-978F-6CB633B59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F99ECA3-2649-0555-9872-DBD8C8DD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FD5DF-4EE8-164E-820B-15E7B60D02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6277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8E3ED85-CE57-2051-84C8-D07FE32D0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B3A00-7098-B643-891D-07DACBA4A501}" type="datetimeFigureOut">
              <a:rPr lang="it-IT" smtClean="0"/>
              <a:t>28/05/23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DA555FB-EACE-14D1-BC2A-FE4CC0F9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DF128A2-EE54-8070-766A-10409E75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FD5DF-4EE8-164E-820B-15E7B60D02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7885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672C54-EF7B-83D0-1E6F-6A9BD3CB7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417E60-1BD3-2919-C8CF-48739CEDE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7C1E4E9-054F-B564-B79B-FD1313749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0AEC268-8F87-46A3-727F-30911670D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B3A00-7098-B643-891D-07DACBA4A501}" type="datetimeFigureOut">
              <a:rPr lang="it-IT" smtClean="0"/>
              <a:t>28/05/23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EC96358-8210-94AA-D090-01CDA1109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B1EB45E-11EA-E9C7-6D6E-783354D61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FD5DF-4EE8-164E-820B-15E7B60D02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8791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CF9CB8-1372-B9D7-AAD2-D3BBA9ADE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EB3E63B-8228-B6AA-B39F-2E6C2629B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CC8180A-8492-C7F1-E800-3F040CB5B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7528F8-AFEC-95FE-F31A-66ACE5474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B3A00-7098-B643-891D-07DACBA4A501}" type="datetimeFigureOut">
              <a:rPr lang="it-IT" smtClean="0"/>
              <a:t>28/05/23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5AA929-A5C3-2310-1EBC-DF720DD5D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8CF9977-61FC-D693-C6DD-28B925FF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FD5DF-4EE8-164E-820B-15E7B60D02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979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67CB75A-6588-2762-D13F-3FA422E99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CAD0C34-20CA-FA81-BDB1-54084A451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5A7E34A-C2D7-A16E-90B7-8E6149089E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B3A00-7098-B643-891D-07DACBA4A501}" type="datetimeFigureOut">
              <a:rPr lang="it-IT" smtClean="0"/>
              <a:t>28/05/23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D2961E-99C0-1F74-A6A7-9CADCCD62D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186F63E-3B08-B7CE-C37B-02C47529E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D5DF-4EE8-164E-820B-15E7B60D02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864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8.png"/><Relationship Id="rId3" Type="http://schemas.openxmlformats.org/officeDocument/2006/relationships/image" Target="../media/image8.png"/><Relationship Id="rId7" Type="http://schemas.openxmlformats.org/officeDocument/2006/relationships/image" Target="../media/image22.svg"/><Relationship Id="rId12" Type="http://schemas.openxmlformats.org/officeDocument/2006/relationships/image" Target="../media/image43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10.wdp"/><Relationship Id="rId5" Type="http://schemas.microsoft.com/office/2007/relationships/hdphoto" Target="../media/hdphoto5.wdp"/><Relationship Id="rId15" Type="http://schemas.openxmlformats.org/officeDocument/2006/relationships/image" Target="../media/image5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customXml" Target="../ink/ink2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10.wdp"/><Relationship Id="rId3" Type="http://schemas.openxmlformats.org/officeDocument/2006/relationships/slideLayout" Target="../slideLayouts/slideLayout2.xml"/><Relationship Id="rId7" Type="http://schemas.microsoft.com/office/2007/relationships/hdphoto" Target="../media/hdphoto5.wdp"/><Relationship Id="rId12" Type="http://schemas.openxmlformats.org/officeDocument/2006/relationships/image" Target="../media/image1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2.svg"/><Relationship Id="rId1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10.wdp"/><Relationship Id="rId3" Type="http://schemas.openxmlformats.org/officeDocument/2006/relationships/slideLayout" Target="../slideLayouts/slideLayout2.xml"/><Relationship Id="rId7" Type="http://schemas.microsoft.com/office/2007/relationships/hdphoto" Target="../media/hdphoto5.wdp"/><Relationship Id="rId12" Type="http://schemas.openxmlformats.org/officeDocument/2006/relationships/image" Target="../media/image14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22.svg"/><Relationship Id="rId1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26.xml"/><Relationship Id="rId18" Type="http://schemas.openxmlformats.org/officeDocument/2006/relationships/image" Target="../media/image57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54.png"/><Relationship Id="rId17" Type="http://schemas.openxmlformats.org/officeDocument/2006/relationships/customXml" Target="../ink/ink28.xml"/><Relationship Id="rId2" Type="http://schemas.openxmlformats.org/officeDocument/2006/relationships/image" Target="../media/image8.png"/><Relationship Id="rId16" Type="http://schemas.openxmlformats.org/officeDocument/2006/relationships/image" Target="../media/image56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customXml" Target="../ink/ink25.xml"/><Relationship Id="rId5" Type="http://schemas.openxmlformats.org/officeDocument/2006/relationships/image" Target="../media/image6.png"/><Relationship Id="rId15" Type="http://schemas.openxmlformats.org/officeDocument/2006/relationships/customXml" Target="../ink/ink27.xml"/><Relationship Id="rId10" Type="http://schemas.microsoft.com/office/2007/relationships/hdphoto" Target="../media/hdphoto10.wdp"/><Relationship Id="rId19" Type="http://schemas.openxmlformats.org/officeDocument/2006/relationships/customXml" Target="../ink/ink29.xml"/><Relationship Id="rId4" Type="http://schemas.microsoft.com/office/2007/relationships/hdphoto" Target="../media/hdphoto5.wdp"/><Relationship Id="rId9" Type="http://schemas.openxmlformats.org/officeDocument/2006/relationships/image" Target="../media/image14.png"/><Relationship Id="rId1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microsoft.com/office/2007/relationships/hdphoto" Target="../media/hdphoto10.wdp"/><Relationship Id="rId4" Type="http://schemas.microsoft.com/office/2007/relationships/hdphoto" Target="../media/hdphoto5.wdp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10.wdp"/><Relationship Id="rId5" Type="http://schemas.microsoft.com/office/2007/relationships/hdphoto" Target="../media/hdphoto5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9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10.wdp"/><Relationship Id="rId5" Type="http://schemas.microsoft.com/office/2007/relationships/hdphoto" Target="../media/hdphoto5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61.png"/><Relationship Id="rId3" Type="http://schemas.openxmlformats.org/officeDocument/2006/relationships/image" Target="../media/image60.png"/><Relationship Id="rId7" Type="http://schemas.openxmlformats.org/officeDocument/2006/relationships/image" Target="../media/image10.png"/><Relationship Id="rId12" Type="http://schemas.microsoft.com/office/2007/relationships/hdphoto" Target="../media/hdphoto10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10.wdp"/><Relationship Id="rId5" Type="http://schemas.microsoft.com/office/2007/relationships/hdphoto" Target="../media/hdphoto5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4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10.wdp"/><Relationship Id="rId5" Type="http://schemas.microsoft.com/office/2007/relationships/hdphoto" Target="../media/hdphoto5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svg"/><Relationship Id="rId14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6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10.wdp"/><Relationship Id="rId5" Type="http://schemas.microsoft.com/office/2007/relationships/hdphoto" Target="../media/hdphoto5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8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10.wdp"/><Relationship Id="rId5" Type="http://schemas.microsoft.com/office/2007/relationships/hdphoto" Target="../media/hdphoto5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70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10.wdp"/><Relationship Id="rId5" Type="http://schemas.microsoft.com/office/2007/relationships/hdphoto" Target="../media/hdphoto5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72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10.wdp"/><Relationship Id="rId5" Type="http://schemas.microsoft.com/office/2007/relationships/hdphoto" Target="../media/hdphoto5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72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10.wdp"/><Relationship Id="rId5" Type="http://schemas.microsoft.com/office/2007/relationships/hdphoto" Target="../media/hdphoto5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10.wdp"/><Relationship Id="rId5" Type="http://schemas.microsoft.com/office/2007/relationships/hdphoto" Target="../media/hdphoto5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10.wdp"/><Relationship Id="rId5" Type="http://schemas.microsoft.com/office/2007/relationships/hdphoto" Target="../media/hdphoto14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74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10.wdp"/><Relationship Id="rId5" Type="http://schemas.microsoft.com/office/2007/relationships/hdphoto" Target="../media/hdphoto15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10.wdp"/><Relationship Id="rId5" Type="http://schemas.microsoft.com/office/2007/relationships/hdphoto" Target="../media/hdphoto5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10.wdp"/><Relationship Id="rId5" Type="http://schemas.microsoft.com/office/2007/relationships/hdphoto" Target="../media/hdphoto16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6.wdp"/><Relationship Id="rId5" Type="http://schemas.microsoft.com/office/2007/relationships/hdphoto" Target="../media/hdphoto5.wdp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image" Target="../media/image17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microsoft.com/office/2007/relationships/hdphoto" Target="../media/hdphoto17.wdp"/><Relationship Id="rId4" Type="http://schemas.microsoft.com/office/2007/relationships/hdphoto" Target="../media/hdphoto5.wdp"/><Relationship Id="rId9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17.wdp"/><Relationship Id="rId5" Type="http://schemas.microsoft.com/office/2007/relationships/hdphoto" Target="../media/hdphoto5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80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10.wdp"/><Relationship Id="rId5" Type="http://schemas.microsoft.com/office/2007/relationships/hdphoto" Target="../media/hdphoto5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82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81.png"/><Relationship Id="rId5" Type="http://schemas.openxmlformats.org/officeDocument/2006/relationships/image" Target="../media/image10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84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85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86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87.png"/><Relationship Id="rId3" Type="http://schemas.openxmlformats.org/officeDocument/2006/relationships/image" Target="../media/image83.png"/><Relationship Id="rId7" Type="http://schemas.openxmlformats.org/officeDocument/2006/relationships/image" Target="../media/image10.png"/><Relationship Id="rId12" Type="http://schemas.microsoft.com/office/2007/relationships/hdphoto" Target="../media/hdphoto10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89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18.wdp"/><Relationship Id="rId5" Type="http://schemas.microsoft.com/office/2007/relationships/hdphoto" Target="../media/hdphoto5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8.wdp"/><Relationship Id="rId5" Type="http://schemas.microsoft.com/office/2007/relationships/hdphoto" Target="../media/hdphoto7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19.wdp"/><Relationship Id="rId5" Type="http://schemas.microsoft.com/office/2007/relationships/hdphoto" Target="../media/hdphoto5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20.wdp"/><Relationship Id="rId5" Type="http://schemas.microsoft.com/office/2007/relationships/hdphoto" Target="../media/hdphoto5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3" Type="http://schemas.openxmlformats.org/officeDocument/2006/relationships/image" Target="../media/image1.jpeg"/><Relationship Id="rId7" Type="http://schemas.openxmlformats.org/officeDocument/2006/relationships/image" Target="../media/image94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11" Type="http://schemas.openxmlformats.org/officeDocument/2006/relationships/image" Target="../media/image98.emf"/><Relationship Id="rId5" Type="http://schemas.openxmlformats.org/officeDocument/2006/relationships/image" Target="../media/image92.emf"/><Relationship Id="rId10" Type="http://schemas.openxmlformats.org/officeDocument/2006/relationships/image" Target="../media/image97.emf"/><Relationship Id="rId4" Type="http://schemas.openxmlformats.org/officeDocument/2006/relationships/image" Target="../media/image2.png"/><Relationship Id="rId9" Type="http://schemas.openxmlformats.org/officeDocument/2006/relationships/image" Target="../media/image9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10.wdp"/><Relationship Id="rId5" Type="http://schemas.microsoft.com/office/2007/relationships/hdphoto" Target="../media/hdphoto9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ustomXml" Target="../ink/ink1.xml"/><Relationship Id="rId26" Type="http://schemas.openxmlformats.org/officeDocument/2006/relationships/image" Target="../media/image35.png"/><Relationship Id="rId3" Type="http://schemas.openxmlformats.org/officeDocument/2006/relationships/image" Target="../media/image8.png"/><Relationship Id="rId7" Type="http://schemas.openxmlformats.org/officeDocument/2006/relationships/image" Target="../media/image22.svg"/><Relationship Id="rId12" Type="http://schemas.openxmlformats.org/officeDocument/2006/relationships/image" Target="../media/image23.png"/><Relationship Id="rId25" Type="http://schemas.openxmlformats.org/officeDocument/2006/relationships/customXml" Target="../ink/ink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11.wdp"/><Relationship Id="rId24" Type="http://schemas.openxmlformats.org/officeDocument/2006/relationships/image" Target="../media/image24.png"/><Relationship Id="rId5" Type="http://schemas.microsoft.com/office/2007/relationships/hdphoto" Target="../media/hdphoto5.wdp"/><Relationship Id="rId15" Type="http://schemas.openxmlformats.org/officeDocument/2006/relationships/customXml" Target="../ink/ink2.xml"/><Relationship Id="rId23" Type="http://schemas.openxmlformats.org/officeDocument/2006/relationships/image" Target="../media/image33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3" Type="http://schemas.openxmlformats.org/officeDocument/2006/relationships/image" Target="../media/image9.png"/><Relationship Id="rId21" Type="http://schemas.openxmlformats.org/officeDocument/2006/relationships/image" Target="../media/image30.png"/><Relationship Id="rId7" Type="http://schemas.openxmlformats.org/officeDocument/2006/relationships/image" Target="../media/image12.png"/><Relationship Id="rId12" Type="http://schemas.openxmlformats.org/officeDocument/2006/relationships/customXml" Target="../ink/ink4.xml"/><Relationship Id="rId17" Type="http://schemas.openxmlformats.org/officeDocument/2006/relationships/customXml" Target="../ink/ink6.xml"/><Relationship Id="rId2" Type="http://schemas.openxmlformats.org/officeDocument/2006/relationships/image" Target="../media/image8.png"/><Relationship Id="rId16" Type="http://schemas.openxmlformats.org/officeDocument/2006/relationships/image" Target="../media/image27.png"/><Relationship Id="rId20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23.png"/><Relationship Id="rId24" Type="http://schemas.openxmlformats.org/officeDocument/2006/relationships/image" Target="../media/image32.png"/><Relationship Id="rId5" Type="http://schemas.openxmlformats.org/officeDocument/2006/relationships/image" Target="../media/image6.png"/><Relationship Id="rId15" Type="http://schemas.openxmlformats.org/officeDocument/2006/relationships/customXml" Target="../ink/ink5.xml"/><Relationship Id="rId23" Type="http://schemas.openxmlformats.org/officeDocument/2006/relationships/customXml" Target="../ink/ink8.xml"/><Relationship Id="rId10" Type="http://schemas.microsoft.com/office/2007/relationships/hdphoto" Target="../media/hdphoto11.wdp"/><Relationship Id="rId19" Type="http://schemas.openxmlformats.org/officeDocument/2006/relationships/image" Target="../media/image29.png"/><Relationship Id="rId4" Type="http://schemas.microsoft.com/office/2007/relationships/hdphoto" Target="../media/hdphoto5.wdp"/><Relationship Id="rId9" Type="http://schemas.openxmlformats.org/officeDocument/2006/relationships/image" Target="../media/image14.png"/><Relationship Id="rId14" Type="http://schemas.openxmlformats.org/officeDocument/2006/relationships/image" Target="../media/image26.png"/><Relationship Id="rId22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26" Type="http://schemas.openxmlformats.org/officeDocument/2006/relationships/image" Target="../media/image35.png"/><Relationship Id="rId3" Type="http://schemas.openxmlformats.org/officeDocument/2006/relationships/image" Target="../media/image9.png"/><Relationship Id="rId21" Type="http://schemas.openxmlformats.org/officeDocument/2006/relationships/image" Target="../media/image30.png"/><Relationship Id="rId34" Type="http://schemas.openxmlformats.org/officeDocument/2006/relationships/image" Target="../media/image34.png"/><Relationship Id="rId7" Type="http://schemas.openxmlformats.org/officeDocument/2006/relationships/image" Target="../media/image12.png"/><Relationship Id="rId12" Type="http://schemas.openxmlformats.org/officeDocument/2006/relationships/customXml" Target="../ink/ink9.xml"/><Relationship Id="rId17" Type="http://schemas.openxmlformats.org/officeDocument/2006/relationships/customXml" Target="../ink/ink11.xml"/><Relationship Id="rId25" Type="http://schemas.openxmlformats.org/officeDocument/2006/relationships/customXml" Target="../ink/ink14.xml"/><Relationship Id="rId33" Type="http://schemas.openxmlformats.org/officeDocument/2006/relationships/image" Target="../media/image38.png"/><Relationship Id="rId2" Type="http://schemas.openxmlformats.org/officeDocument/2006/relationships/image" Target="../media/image8.png"/><Relationship Id="rId16" Type="http://schemas.openxmlformats.org/officeDocument/2006/relationships/image" Target="../media/image27.png"/><Relationship Id="rId20" Type="http://schemas.openxmlformats.org/officeDocument/2006/relationships/customXml" Target="../ink/ink12.xml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23.png"/><Relationship Id="rId24" Type="http://schemas.openxmlformats.org/officeDocument/2006/relationships/image" Target="../media/image24.png"/><Relationship Id="rId32" Type="http://schemas.openxmlformats.org/officeDocument/2006/relationships/customXml" Target="../ink/ink17.xml"/><Relationship Id="rId5" Type="http://schemas.openxmlformats.org/officeDocument/2006/relationships/image" Target="../media/image6.png"/><Relationship Id="rId15" Type="http://schemas.openxmlformats.org/officeDocument/2006/relationships/customXml" Target="../ink/ink10.xml"/><Relationship Id="rId23" Type="http://schemas.openxmlformats.org/officeDocument/2006/relationships/image" Target="../media/image33.png"/><Relationship Id="rId28" Type="http://schemas.openxmlformats.org/officeDocument/2006/relationships/customXml" Target="../ink/ink15.xml"/><Relationship Id="rId36" Type="http://schemas.openxmlformats.org/officeDocument/2006/relationships/image" Target="../media/image40.png"/><Relationship Id="rId10" Type="http://schemas.microsoft.com/office/2007/relationships/hdphoto" Target="../media/hdphoto10.wdp"/><Relationship Id="rId19" Type="http://schemas.openxmlformats.org/officeDocument/2006/relationships/image" Target="../media/image29.png"/><Relationship Id="rId31" Type="http://schemas.openxmlformats.org/officeDocument/2006/relationships/image" Target="../media/image37.png"/><Relationship Id="rId4" Type="http://schemas.microsoft.com/office/2007/relationships/hdphoto" Target="../media/hdphoto12.wdp"/><Relationship Id="rId9" Type="http://schemas.openxmlformats.org/officeDocument/2006/relationships/image" Target="../media/image14.png"/><Relationship Id="rId14" Type="http://schemas.openxmlformats.org/officeDocument/2006/relationships/image" Target="../media/image26.png"/><Relationship Id="rId22" Type="http://schemas.openxmlformats.org/officeDocument/2006/relationships/customXml" Target="../ink/ink13.xml"/><Relationship Id="rId27" Type="http://schemas.openxmlformats.org/officeDocument/2006/relationships/image" Target="../media/image31.png"/><Relationship Id="rId30" Type="http://schemas.openxmlformats.org/officeDocument/2006/relationships/customXml" Target="../ink/ink16.xml"/><Relationship Id="rId35" Type="http://schemas.openxmlformats.org/officeDocument/2006/relationships/customXml" Target="../ink/ink18.xml"/><Relationship Id="rId8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1.png"/><Relationship Id="rId18" Type="http://schemas.openxmlformats.org/officeDocument/2006/relationships/image" Target="../media/image45.png"/><Relationship Id="rId3" Type="http://schemas.openxmlformats.org/officeDocument/2006/relationships/image" Target="../media/image8.png"/><Relationship Id="rId21" Type="http://schemas.openxmlformats.org/officeDocument/2006/relationships/customXml" Target="../ink/ink22.xml"/><Relationship Id="rId7" Type="http://schemas.openxmlformats.org/officeDocument/2006/relationships/image" Target="../media/image22.svg"/><Relationship Id="rId12" Type="http://schemas.openxmlformats.org/officeDocument/2006/relationships/image" Target="../media/image39.png"/><Relationship Id="rId17" Type="http://schemas.openxmlformats.org/officeDocument/2006/relationships/customXml" Target="../ink/ink20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4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10.wdp"/><Relationship Id="rId5" Type="http://schemas.microsoft.com/office/2007/relationships/hdphoto" Target="../media/hdphoto13.wdp"/><Relationship Id="rId15" Type="http://schemas.openxmlformats.org/officeDocument/2006/relationships/customXml" Target="../ink/ink19.xml"/><Relationship Id="rId10" Type="http://schemas.openxmlformats.org/officeDocument/2006/relationships/image" Target="../media/image14.png"/><Relationship Id="rId19" Type="http://schemas.openxmlformats.org/officeDocument/2006/relationships/customXml" Target="../ink/ink21.xml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14" Type="http://schemas.openxmlformats.org/officeDocument/2006/relationships/image" Target="../media/image42.png"/><Relationship Id="rId22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magine 4" descr="Immagine che contiene testo, schermata, Blu elettrico, Blu intenso&#10;&#10;Descrizione generata automaticamente">
            <a:extLst>
              <a:ext uri="{FF2B5EF4-FFF2-40B4-BE49-F238E27FC236}">
                <a16:creationId xmlns:a16="http://schemas.microsoft.com/office/drawing/2014/main" id="{8B902947-451E-5BF8-192F-677182536D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505" r="3590" b="1"/>
          <a:stretch/>
        </p:blipFill>
        <p:spPr>
          <a:xfrm>
            <a:off x="20" y="1282"/>
            <a:ext cx="12194260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76B28A07-C3A2-19A8-19D8-3E57FA833B8C}"/>
              </a:ext>
            </a:extLst>
          </p:cNvPr>
          <p:cNvSpPr/>
          <p:nvPr/>
        </p:nvSpPr>
        <p:spPr>
          <a:xfrm>
            <a:off x="0" y="2800679"/>
            <a:ext cx="12192000" cy="413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529BA061-B547-176A-109B-D399533792CD}"/>
              </a:ext>
            </a:extLst>
          </p:cNvPr>
          <p:cNvSpPr txBox="1">
            <a:spLocks/>
          </p:cNvSpPr>
          <p:nvPr/>
        </p:nvSpPr>
        <p:spPr>
          <a:xfrm>
            <a:off x="637583" y="3493544"/>
            <a:ext cx="10916829" cy="7400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5400" b="1" dirty="0" err="1">
                <a:latin typeface="Apple Braille" pitchFamily="2" charset="0"/>
                <a:cs typeface="AngsanaUPC" panose="020B0604020202020204" pitchFamily="34" charset="0"/>
              </a:rPr>
              <a:t>NewLang</a:t>
            </a:r>
            <a:r>
              <a:rPr lang="it-IT" sz="5400" b="1" dirty="0">
                <a:latin typeface="Apple Braille" pitchFamily="2" charset="0"/>
                <a:cs typeface="AngsanaUPC" panose="020B0604020202020204" pitchFamily="34" charset="0"/>
              </a:rPr>
              <a:t> Compiler Analysis</a:t>
            </a:r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C3357DA4-2840-F8B4-2CFB-B2054E1EC0CA}"/>
              </a:ext>
            </a:extLst>
          </p:cNvPr>
          <p:cNvCxnSpPr/>
          <p:nvPr/>
        </p:nvCxnSpPr>
        <p:spPr>
          <a:xfrm>
            <a:off x="1290430" y="4283765"/>
            <a:ext cx="961113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D898C416-BAD3-0281-B813-32002F261B52}"/>
              </a:ext>
            </a:extLst>
          </p:cNvPr>
          <p:cNvSpPr txBox="1">
            <a:spLocks/>
          </p:cNvSpPr>
          <p:nvPr/>
        </p:nvSpPr>
        <p:spPr>
          <a:xfrm>
            <a:off x="637583" y="4262592"/>
            <a:ext cx="10916829" cy="5665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2800" b="1" dirty="0">
                <a:latin typeface="Apple Braille" pitchFamily="2" charset="0"/>
                <a:cs typeface="AngsanaUPC" panose="020B0604020202020204" pitchFamily="34" charset="0"/>
              </a:rPr>
              <a:t>Project for the </a:t>
            </a:r>
            <a:r>
              <a:rPr lang="it-IT" sz="2400" b="1" dirty="0">
                <a:latin typeface="Apple Braille" pitchFamily="2" charset="0"/>
                <a:cs typeface="AngsanaUPC" panose="020B0604020202020204" pitchFamily="34" charset="0"/>
              </a:rPr>
              <a:t>Software</a:t>
            </a:r>
            <a:r>
              <a:rPr lang="it-IT" sz="2800" b="1" dirty="0">
                <a:latin typeface="Apple Braille" pitchFamily="2" charset="0"/>
                <a:cs typeface="AngsanaUPC" panose="020B0604020202020204" pitchFamily="34" charset="0"/>
              </a:rPr>
              <a:t> </a:t>
            </a:r>
            <a:r>
              <a:rPr lang="it-IT" sz="2800" b="1" dirty="0" err="1">
                <a:latin typeface="Apple Braille" pitchFamily="2" charset="0"/>
                <a:cs typeface="AngsanaUPC" panose="020B0604020202020204" pitchFamily="34" charset="0"/>
              </a:rPr>
              <a:t>Depenability</a:t>
            </a:r>
            <a:r>
              <a:rPr lang="it-IT" sz="2800" b="1" dirty="0">
                <a:latin typeface="Apple Braille" pitchFamily="2" charset="0"/>
                <a:cs typeface="AngsanaUPC" panose="020B0604020202020204" pitchFamily="34" charset="0"/>
              </a:rPr>
              <a:t> </a:t>
            </a:r>
            <a:r>
              <a:rPr lang="it-IT" sz="2800" b="1" dirty="0" err="1">
                <a:latin typeface="Apple Braille" pitchFamily="2" charset="0"/>
                <a:cs typeface="AngsanaUPC" panose="020B0604020202020204" pitchFamily="34" charset="0"/>
              </a:rPr>
              <a:t>course</a:t>
            </a:r>
            <a:endParaRPr lang="it-IT" sz="2800" b="1" dirty="0">
              <a:latin typeface="Apple Braille" pitchFamily="2" charset="0"/>
              <a:cs typeface="AngsanaUPC" panose="020B0604020202020204" pitchFamily="34" charset="0"/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66B4EBF9-6DD8-5DD5-85FF-EE1490C18D90}"/>
              </a:ext>
            </a:extLst>
          </p:cNvPr>
          <p:cNvSpPr txBox="1">
            <a:spLocks/>
          </p:cNvSpPr>
          <p:nvPr/>
        </p:nvSpPr>
        <p:spPr>
          <a:xfrm>
            <a:off x="192896" y="5371449"/>
            <a:ext cx="2195068" cy="1138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it-IT" sz="2000" b="1" dirty="0" err="1">
                <a:latin typeface="Apple Braille" pitchFamily="2" charset="0"/>
                <a:cs typeface="AngsanaUPC" panose="020B0604020202020204" pitchFamily="34" charset="0"/>
              </a:rPr>
              <a:t>Student</a:t>
            </a:r>
            <a:r>
              <a:rPr lang="it-IT" sz="2000" b="1" dirty="0">
                <a:latin typeface="Apple Braille" pitchFamily="2" charset="0"/>
                <a:cs typeface="AngsanaUPC" panose="020B0604020202020204" pitchFamily="34" charset="0"/>
              </a:rPr>
              <a:t>:</a:t>
            </a:r>
          </a:p>
          <a:p>
            <a:pPr>
              <a:lnSpc>
                <a:spcPct val="170000"/>
              </a:lnSpc>
            </a:pPr>
            <a:r>
              <a:rPr lang="it-IT" sz="1800" b="1" dirty="0">
                <a:latin typeface="Apple Braille" pitchFamily="2" charset="0"/>
                <a:cs typeface="AngsanaUPC" panose="020B0604020202020204" pitchFamily="34" charset="0"/>
              </a:rPr>
              <a:t>Angelo Afeltra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504D993D-818F-EE9C-4C3F-CBD5081B22F6}"/>
              </a:ext>
            </a:extLst>
          </p:cNvPr>
          <p:cNvSpPr txBox="1">
            <a:spLocks/>
          </p:cNvSpPr>
          <p:nvPr/>
        </p:nvSpPr>
        <p:spPr>
          <a:xfrm>
            <a:off x="9170506" y="5371449"/>
            <a:ext cx="2828598" cy="1138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70000"/>
              </a:lnSpc>
            </a:pPr>
            <a:r>
              <a:rPr lang="it-IT" sz="2000" b="1" dirty="0" err="1">
                <a:latin typeface="Apple Braille" pitchFamily="2" charset="0"/>
                <a:cs typeface="AngsanaUPC" panose="020B0604020202020204" pitchFamily="34" charset="0"/>
              </a:rPr>
              <a:t>Teacher</a:t>
            </a:r>
            <a:r>
              <a:rPr lang="it-IT" sz="2000" b="1" dirty="0">
                <a:latin typeface="Apple Braille" pitchFamily="2" charset="0"/>
                <a:cs typeface="AngsanaUPC" panose="020B0604020202020204" pitchFamily="34" charset="0"/>
              </a:rPr>
              <a:t>:</a:t>
            </a:r>
          </a:p>
          <a:p>
            <a:pPr algn="r">
              <a:lnSpc>
                <a:spcPct val="170000"/>
              </a:lnSpc>
            </a:pPr>
            <a:r>
              <a:rPr lang="it-IT" sz="1800" b="1" dirty="0">
                <a:latin typeface="Apple Braille" pitchFamily="2" charset="0"/>
                <a:cs typeface="AngsanaUPC" panose="020B0604020202020204" pitchFamily="34" charset="0"/>
              </a:rPr>
              <a:t>Prof. Dario Di Nucci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75719F0E-60BC-2124-C97C-30ABD9FE7594}"/>
              </a:ext>
            </a:extLst>
          </p:cNvPr>
          <p:cNvSpPr txBox="1">
            <a:spLocks/>
          </p:cNvSpPr>
          <p:nvPr/>
        </p:nvSpPr>
        <p:spPr>
          <a:xfrm>
            <a:off x="4998463" y="6357676"/>
            <a:ext cx="2195068" cy="45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70000"/>
              </a:lnSpc>
            </a:pPr>
            <a:r>
              <a:rPr lang="it-IT" sz="1600" b="1" dirty="0">
                <a:latin typeface="Apple Braille" pitchFamily="2" charset="0"/>
                <a:cs typeface="AngsanaUPC" panose="020B0604020202020204" pitchFamily="34" charset="0"/>
              </a:rPr>
              <a:t>A.A. 2022/2023</a:t>
            </a:r>
          </a:p>
        </p:txBody>
      </p:sp>
      <p:pic>
        <p:nvPicPr>
          <p:cNvPr id="14" name="Immagine 13" descr="Immagine che contiene emblema, simbolo, vestiti, cresta&#10;&#10;Descrizione generata automaticamente">
            <a:extLst>
              <a:ext uri="{FF2B5EF4-FFF2-40B4-BE49-F238E27FC236}">
                <a16:creationId xmlns:a16="http://schemas.microsoft.com/office/drawing/2014/main" id="{7AD531C6-1448-FC7D-8CF6-E79512ACF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325" y="5606776"/>
            <a:ext cx="885344" cy="88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41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5000"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pic>
        <p:nvPicPr>
          <p:cNvPr id="96" name="Immagine 95">
            <a:extLst>
              <a:ext uri="{FF2B5EF4-FFF2-40B4-BE49-F238E27FC236}">
                <a16:creationId xmlns:a16="http://schemas.microsoft.com/office/drawing/2014/main" id="{359C4F77-C745-6281-B1E5-1C4B430476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43752" y="3753143"/>
            <a:ext cx="7772400" cy="27381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98F8AA55-782E-F640-F3FF-634544DE79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43752" y="825528"/>
            <a:ext cx="7772400" cy="27381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C9691D69-46CF-3B6A-2024-0573A55982D3}"/>
                  </a:ext>
                </a:extLst>
              </p14:cNvPr>
              <p14:cNvContentPartPr/>
              <p14:nvPr/>
            </p14:nvContentPartPr>
            <p14:xfrm>
              <a:off x="3150579" y="1889718"/>
              <a:ext cx="3403440" cy="47880"/>
            </p14:xfrm>
          </p:contentPart>
        </mc:Choice>
        <mc:Fallback xmlns=""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C9691D69-46CF-3B6A-2024-0573A55982D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14939" y="1817718"/>
                <a:ext cx="347508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8975C003-DD49-9F2D-9B31-28F5449EC439}"/>
                  </a:ext>
                </a:extLst>
              </p14:cNvPr>
              <p14:cNvContentPartPr/>
              <p14:nvPr/>
            </p14:nvContentPartPr>
            <p14:xfrm>
              <a:off x="3138699" y="2712318"/>
              <a:ext cx="4392000" cy="7128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8975C003-DD49-9F2D-9B31-28F5449EC43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03059" y="2640678"/>
                <a:ext cx="4463640" cy="2149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BA7615A2-4645-DAAB-ED98-D0650945F5B8}"/>
              </a:ext>
            </a:extLst>
          </p:cNvPr>
          <p:cNvSpPr txBox="1"/>
          <p:nvPr/>
        </p:nvSpPr>
        <p:spPr>
          <a:xfrm>
            <a:off x="4477608" y="366730"/>
            <a:ext cx="3908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Path</a:t>
            </a:r>
            <a:r>
              <a:rPr lang="it-IT" sz="2000" b="1" dirty="0">
                <a:solidFill>
                  <a:srgbClr val="FF0000"/>
                </a:solidFill>
                <a:latin typeface="Cooper Black" panose="0208090404030B020404" pitchFamily="18" charset="77"/>
              </a:rPr>
              <a:t>-Injection Fix</a:t>
            </a:r>
          </a:p>
        </p:txBody>
      </p:sp>
    </p:spTree>
    <p:extLst>
      <p:ext uri="{BB962C8B-B14F-4D97-AF65-F5344CB8AC3E}">
        <p14:creationId xmlns:p14="http://schemas.microsoft.com/office/powerpoint/2010/main" val="231101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35000"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3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pic>
        <p:nvPicPr>
          <p:cNvPr id="8" name="Registrazione schermo 2023-05-26 alle 23.29.38">
            <a:hlinkClick r:id="" action="ppaction://media"/>
            <a:extLst>
              <a:ext uri="{FF2B5EF4-FFF2-40B4-BE49-F238E27FC236}">
                <a16:creationId xmlns:a16="http://schemas.microsoft.com/office/drawing/2014/main" id="{5D15C26A-2C3E-3C00-0725-718166CFAD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096154" y="954399"/>
            <a:ext cx="9640282" cy="46707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CFE54C6-32AC-09FF-7999-A99437C709EB}"/>
              </a:ext>
            </a:extLst>
          </p:cNvPr>
          <p:cNvSpPr txBox="1"/>
          <p:nvPr/>
        </p:nvSpPr>
        <p:spPr>
          <a:xfrm>
            <a:off x="4507063" y="493339"/>
            <a:ext cx="4510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FF0000"/>
                </a:solidFill>
                <a:latin typeface="Cooper Black" panose="0208090404030B020404" pitchFamily="18" charset="77"/>
              </a:rPr>
              <a:t>Code </a:t>
            </a:r>
            <a:r>
              <a:rPr lang="it-IT" sz="2000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Smell</a:t>
            </a:r>
            <a:r>
              <a:rPr lang="it-IT" sz="2000" b="1" dirty="0">
                <a:solidFill>
                  <a:srgbClr val="FF0000"/>
                </a:solidFill>
                <a:latin typeface="Cooper Black" panose="0208090404030B020404" pitchFamily="18" charset="77"/>
              </a:rPr>
              <a:t> Cognitive </a:t>
            </a:r>
            <a:r>
              <a:rPr lang="it-IT" sz="2000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Complexity</a:t>
            </a:r>
            <a:endParaRPr lang="it-IT" sz="2000" b="1" dirty="0">
              <a:solidFill>
                <a:srgbClr val="FF0000"/>
              </a:solidFill>
              <a:latin typeface="Cooper Black" panose="0208090404030B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4094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35000"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3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pic>
        <p:nvPicPr>
          <p:cNvPr id="9" name="Registrazione schermo 2023-05-26 alle 23.31.24">
            <a:hlinkClick r:id="" action="ppaction://media"/>
            <a:extLst>
              <a:ext uri="{FF2B5EF4-FFF2-40B4-BE49-F238E27FC236}">
                <a16:creationId xmlns:a16="http://schemas.microsoft.com/office/drawing/2014/main" id="{4CD2C053-66EB-D03C-DD97-5B92646FA1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848131" y="980954"/>
            <a:ext cx="7918450" cy="50934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70C9672-B5B1-DF99-34F3-EC1DB11A5D61}"/>
              </a:ext>
            </a:extLst>
          </p:cNvPr>
          <p:cNvSpPr txBox="1"/>
          <p:nvPr/>
        </p:nvSpPr>
        <p:spPr>
          <a:xfrm>
            <a:off x="4093406" y="493339"/>
            <a:ext cx="6116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FF0000"/>
                </a:solidFill>
                <a:latin typeface="Cooper Black" panose="0208090404030B020404" pitchFamily="18" charset="77"/>
              </a:rPr>
              <a:t>Code </a:t>
            </a:r>
            <a:r>
              <a:rPr lang="it-IT" sz="2000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Smell</a:t>
            </a:r>
            <a:r>
              <a:rPr lang="it-IT" sz="2000" b="1" dirty="0">
                <a:solidFill>
                  <a:srgbClr val="FF0000"/>
                </a:solidFill>
                <a:latin typeface="Cooper Black" panose="0208090404030B020404" pitchFamily="18" charset="77"/>
              </a:rPr>
              <a:t> Cognitive </a:t>
            </a:r>
            <a:r>
              <a:rPr lang="it-IT" sz="2000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Complexity</a:t>
            </a:r>
            <a:r>
              <a:rPr lang="it-IT" sz="2000" b="1" dirty="0">
                <a:solidFill>
                  <a:srgbClr val="FF0000"/>
                </a:solidFill>
                <a:latin typeface="Cooper Black" panose="0208090404030B020404" pitchFamily="18" charset="77"/>
              </a:rPr>
              <a:t> </a:t>
            </a:r>
            <a:r>
              <a:rPr lang="it-IT" sz="2000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Refactoring</a:t>
            </a:r>
            <a:endParaRPr lang="it-IT" sz="2000" b="1" dirty="0">
              <a:solidFill>
                <a:srgbClr val="FF0000"/>
              </a:solidFill>
              <a:latin typeface="Cooper Black" panose="0208090404030B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422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35000"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grpSp>
        <p:nvGrpSpPr>
          <p:cNvPr id="44" name="Gruppo 43">
            <a:extLst>
              <a:ext uri="{FF2B5EF4-FFF2-40B4-BE49-F238E27FC236}">
                <a16:creationId xmlns:a16="http://schemas.microsoft.com/office/drawing/2014/main" id="{ECBD4644-82DF-E99A-97E6-97A08FC7ED99}"/>
              </a:ext>
            </a:extLst>
          </p:cNvPr>
          <p:cNvGrpSpPr/>
          <p:nvPr/>
        </p:nvGrpSpPr>
        <p:grpSpPr>
          <a:xfrm>
            <a:off x="1945469" y="1737067"/>
            <a:ext cx="9480730" cy="2630870"/>
            <a:chOff x="1861687" y="1573311"/>
            <a:chExt cx="9480730" cy="2630870"/>
          </a:xfrm>
        </p:grpSpPr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BD693BA4-B7C7-A412-E12E-DF90A08D1978}"/>
                </a:ext>
              </a:extLst>
            </p:cNvPr>
            <p:cNvSpPr txBox="1"/>
            <p:nvPr/>
          </p:nvSpPr>
          <p:spPr>
            <a:xfrm>
              <a:off x="1861687" y="3373184"/>
              <a:ext cx="13363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>
                  <a:solidFill>
                    <a:srgbClr val="002060"/>
                  </a:solidFill>
                  <a:latin typeface="Cooper Black" panose="0208090404030B020404" pitchFamily="18" charset="77"/>
                </a:rPr>
                <a:t>4 </a:t>
              </a:r>
            </a:p>
            <a:p>
              <a:pPr algn="ctr"/>
              <a:r>
                <a:rPr lang="it-IT" sz="2400" b="1" dirty="0">
                  <a:solidFill>
                    <a:srgbClr val="002060"/>
                  </a:solidFill>
                  <a:latin typeface="Cooper Black" panose="0208090404030B020404" pitchFamily="18" charset="77"/>
                </a:rPr>
                <a:t>Bugs</a:t>
              </a:r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CD7A6439-ECCB-0FC2-13D5-5732F6C9F655}"/>
                </a:ext>
              </a:extLst>
            </p:cNvPr>
            <p:cNvSpPr txBox="1"/>
            <p:nvPr/>
          </p:nvSpPr>
          <p:spPr>
            <a:xfrm>
              <a:off x="4837095" y="1766299"/>
              <a:ext cx="2743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>
                  <a:solidFill>
                    <a:srgbClr val="FF0000"/>
                  </a:solidFill>
                  <a:latin typeface="Cooper Black" panose="0208090404030B020404" pitchFamily="18" charset="77"/>
                </a:rPr>
                <a:t>545 </a:t>
              </a:r>
            </a:p>
            <a:p>
              <a:pPr algn="ctr"/>
              <a:r>
                <a:rPr lang="it-IT" sz="2400" b="1" dirty="0">
                  <a:solidFill>
                    <a:srgbClr val="FF0000"/>
                  </a:solidFill>
                  <a:latin typeface="Cooper Black" panose="0208090404030B020404" pitchFamily="18" charset="77"/>
                </a:rPr>
                <a:t>Issues</a:t>
              </a:r>
            </a:p>
          </p:txBody>
        </p:sp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A6561FF9-2FD9-729E-0546-FF82B2439F69}"/>
                </a:ext>
              </a:extLst>
            </p:cNvPr>
            <p:cNvSpPr txBox="1"/>
            <p:nvPr/>
          </p:nvSpPr>
          <p:spPr>
            <a:xfrm>
              <a:off x="3198073" y="3352389"/>
              <a:ext cx="2743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>
                  <a:solidFill>
                    <a:srgbClr val="7030A0"/>
                  </a:solidFill>
                  <a:latin typeface="Cooper Black" panose="0208090404030B020404" pitchFamily="18" charset="77"/>
                </a:rPr>
                <a:t>4 </a:t>
              </a:r>
              <a:r>
                <a:rPr lang="it-IT" sz="2400" b="1" dirty="0" err="1">
                  <a:solidFill>
                    <a:srgbClr val="7030A0"/>
                  </a:solidFill>
                  <a:latin typeface="Cooper Black" panose="0208090404030B020404" pitchFamily="18" charset="77"/>
                </a:rPr>
                <a:t>Vulnerabilities</a:t>
              </a:r>
              <a:endParaRPr lang="it-IT" sz="2400" b="1" dirty="0">
                <a:solidFill>
                  <a:srgbClr val="7030A0"/>
                </a:solidFill>
                <a:latin typeface="Cooper Black" panose="0208090404030B020404" pitchFamily="18" charset="77"/>
              </a:endParaRPr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80B485C2-CCEE-8968-88D8-AA8998A3C135}"/>
                </a:ext>
              </a:extLst>
            </p:cNvPr>
            <p:cNvSpPr txBox="1"/>
            <p:nvPr/>
          </p:nvSpPr>
          <p:spPr>
            <a:xfrm>
              <a:off x="6080855" y="3352388"/>
              <a:ext cx="29988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>
                  <a:solidFill>
                    <a:srgbClr val="00B050"/>
                  </a:solidFill>
                  <a:latin typeface="Cooper Black" panose="0208090404030B020404" pitchFamily="18" charset="77"/>
                </a:rPr>
                <a:t>4 </a:t>
              </a:r>
            </a:p>
            <a:p>
              <a:pPr algn="ctr"/>
              <a:r>
                <a:rPr lang="it-IT" sz="2400" b="1" dirty="0">
                  <a:solidFill>
                    <a:srgbClr val="00B050"/>
                  </a:solidFill>
                  <a:latin typeface="Cooper Black" panose="0208090404030B020404" pitchFamily="18" charset="77"/>
                </a:rPr>
                <a:t>Security Hotspots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A5DBBE04-200B-15B6-DF7E-0BA983ACBA36}"/>
                </a:ext>
              </a:extLst>
            </p:cNvPr>
            <p:cNvSpPr txBox="1"/>
            <p:nvPr/>
          </p:nvSpPr>
          <p:spPr>
            <a:xfrm>
              <a:off x="9219317" y="3352387"/>
              <a:ext cx="21231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>
                  <a:solidFill>
                    <a:srgbClr val="FFC000"/>
                  </a:solidFill>
                  <a:latin typeface="Cooper Black" panose="0208090404030B020404" pitchFamily="18" charset="77"/>
                </a:rPr>
                <a:t>533 </a:t>
              </a:r>
            </a:p>
            <a:p>
              <a:pPr algn="ctr"/>
              <a:r>
                <a:rPr lang="it-IT" sz="2400" b="1" dirty="0">
                  <a:solidFill>
                    <a:srgbClr val="FFC000"/>
                  </a:solidFill>
                  <a:latin typeface="Cooper Black" panose="0208090404030B020404" pitchFamily="18" charset="77"/>
                </a:rPr>
                <a:t>Code </a:t>
              </a:r>
              <a:r>
                <a:rPr lang="it-IT" sz="2400" b="1" dirty="0" err="1">
                  <a:solidFill>
                    <a:srgbClr val="FFC000"/>
                  </a:solidFill>
                  <a:latin typeface="Cooper Black" panose="0208090404030B020404" pitchFamily="18" charset="77"/>
                </a:rPr>
                <a:t>Smells</a:t>
              </a:r>
              <a:endParaRPr lang="it-IT" sz="2400" b="1" dirty="0">
                <a:solidFill>
                  <a:srgbClr val="FFC000"/>
                </a:solidFill>
                <a:latin typeface="Cooper Black" panose="0208090404030B020404" pitchFamily="18" charset="77"/>
              </a:endParaRPr>
            </a:p>
          </p:txBody>
        </p:sp>
        <p:cxnSp>
          <p:nvCxnSpPr>
            <p:cNvPr id="13" name="Connettore 4 12">
              <a:extLst>
                <a:ext uri="{FF2B5EF4-FFF2-40B4-BE49-F238E27FC236}">
                  <a16:creationId xmlns:a16="http://schemas.microsoft.com/office/drawing/2014/main" id="{23A296C0-CB14-EE6B-6A99-A2DE2DE45C5E}"/>
                </a:ext>
              </a:extLst>
            </p:cNvPr>
            <p:cNvCxnSpPr>
              <a:stCxn id="2" idx="2"/>
              <a:endCxn id="4" idx="0"/>
            </p:cNvCxnSpPr>
            <p:nvPr/>
          </p:nvCxnSpPr>
          <p:spPr>
            <a:xfrm rot="5400000">
              <a:off x="3981344" y="1145833"/>
              <a:ext cx="775888" cy="367881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ttore 4 17">
              <a:extLst>
                <a:ext uri="{FF2B5EF4-FFF2-40B4-BE49-F238E27FC236}">
                  <a16:creationId xmlns:a16="http://schemas.microsoft.com/office/drawing/2014/main" id="{041CDB32-DB33-C15A-E36D-D88027D54553}"/>
                </a:ext>
              </a:extLst>
            </p:cNvPr>
            <p:cNvCxnSpPr>
              <a:cxnSpLocks/>
              <a:stCxn id="2" idx="2"/>
              <a:endCxn id="3" idx="0"/>
            </p:cNvCxnSpPr>
            <p:nvPr/>
          </p:nvCxnSpPr>
          <p:spPr>
            <a:xfrm rot="5400000">
              <a:off x="5011638" y="2155331"/>
              <a:ext cx="755093" cy="1639022"/>
            </a:xfrm>
            <a:prstGeom prst="bentConnector3">
              <a:avLst>
                <a:gd name="adj1" fmla="val 51026"/>
              </a:avLst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nettore 4 27">
              <a:extLst>
                <a:ext uri="{FF2B5EF4-FFF2-40B4-BE49-F238E27FC236}">
                  <a16:creationId xmlns:a16="http://schemas.microsoft.com/office/drawing/2014/main" id="{65DBB0D2-71BD-304E-992B-3D5202104832}"/>
                </a:ext>
              </a:extLst>
            </p:cNvPr>
            <p:cNvCxnSpPr>
              <a:cxnSpLocks/>
              <a:stCxn id="2" idx="2"/>
              <a:endCxn id="5" idx="0"/>
            </p:cNvCxnSpPr>
            <p:nvPr/>
          </p:nvCxnSpPr>
          <p:spPr>
            <a:xfrm rot="16200000" flipH="1">
              <a:off x="6516949" y="2289042"/>
              <a:ext cx="755092" cy="1371600"/>
            </a:xfrm>
            <a:prstGeom prst="bentConnector3">
              <a:avLst>
                <a:gd name="adj1" fmla="val 51026"/>
              </a:avLst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ttore 4 32">
              <a:extLst>
                <a:ext uri="{FF2B5EF4-FFF2-40B4-BE49-F238E27FC236}">
                  <a16:creationId xmlns:a16="http://schemas.microsoft.com/office/drawing/2014/main" id="{7CC066A0-8B80-1523-893C-D569EECC5108}"/>
                </a:ext>
              </a:extLst>
            </p:cNvPr>
            <p:cNvCxnSpPr>
              <a:cxnSpLocks/>
              <a:stCxn id="2" idx="2"/>
              <a:endCxn id="6" idx="0"/>
            </p:cNvCxnSpPr>
            <p:nvPr/>
          </p:nvCxnSpPr>
          <p:spPr>
            <a:xfrm rot="16200000" flipH="1">
              <a:off x="7867236" y="938755"/>
              <a:ext cx="755091" cy="4072172"/>
            </a:xfrm>
            <a:prstGeom prst="bentConnector3">
              <a:avLst>
                <a:gd name="adj1" fmla="val 51026"/>
              </a:avLst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CFB4163D-2710-6FB9-4C21-B41EFDB2B75B}"/>
                    </a:ext>
                  </a:extLst>
                </p14:cNvPr>
                <p14:cNvContentPartPr/>
                <p14:nvPr/>
              </p14:nvContentPartPr>
              <p14:xfrm>
                <a:off x="5899574" y="1841988"/>
                <a:ext cx="573120" cy="35604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CFB4163D-2710-6FB9-4C21-B41EFDB2B75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81574" y="1823988"/>
                  <a:ext cx="6087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B37A93B5-72F0-AE67-BE6E-0239D415BE9A}"/>
                    </a:ext>
                  </a:extLst>
                </p14:cNvPr>
                <p14:cNvContentPartPr/>
                <p14:nvPr/>
              </p14:nvContentPartPr>
              <p14:xfrm>
                <a:off x="2387315" y="3428660"/>
                <a:ext cx="326160" cy="35064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B37A93B5-72F0-AE67-BE6E-0239D415BE9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69675" y="3410660"/>
                  <a:ext cx="3618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9B793D3F-4B10-F677-5388-5EF9005B0D96}"/>
                    </a:ext>
                  </a:extLst>
                </p14:cNvPr>
                <p14:cNvContentPartPr/>
                <p14:nvPr/>
              </p14:nvContentPartPr>
              <p14:xfrm>
                <a:off x="4390715" y="3499940"/>
                <a:ext cx="360720" cy="23940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9B793D3F-4B10-F677-5388-5EF9005B0D9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72715" y="3481940"/>
                  <a:ext cx="3963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20BCA298-42E6-783E-12EB-A22A42BED53C}"/>
                    </a:ext>
                  </a:extLst>
                </p14:cNvPr>
                <p14:cNvContentPartPr/>
                <p14:nvPr/>
              </p14:nvContentPartPr>
              <p14:xfrm>
                <a:off x="7437508" y="3460779"/>
                <a:ext cx="293760" cy="27828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20BCA298-42E6-783E-12EB-A22A42BED5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19508" y="3442779"/>
                  <a:ext cx="3294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0E9CE997-BA56-9AB0-CE1A-4C7F118AE4E6}"/>
                    </a:ext>
                  </a:extLst>
                </p14:cNvPr>
                <p14:cNvContentPartPr/>
                <p14:nvPr/>
              </p14:nvContentPartPr>
              <p14:xfrm>
                <a:off x="9990353" y="3407499"/>
                <a:ext cx="504000" cy="349200"/>
              </p14:xfrm>
            </p:contentPart>
          </mc:Choice>
          <mc:Fallback xmlns=""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0E9CE997-BA56-9AB0-CE1A-4C7F118AE4E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972353" y="3389859"/>
                  <a:ext cx="539640" cy="3848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9342D9F4-B7D5-6770-4772-68E8FDB36A15}"/>
                </a:ext>
              </a:extLst>
            </p:cNvPr>
            <p:cNvSpPr txBox="1"/>
            <p:nvPr/>
          </p:nvSpPr>
          <p:spPr>
            <a:xfrm>
              <a:off x="6472694" y="1573311"/>
              <a:ext cx="8241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>
                  <a:latin typeface="Cooper Black" panose="0208090404030B020404" pitchFamily="18" charset="77"/>
                </a:rPr>
                <a:t>282</a:t>
              </a: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E84D2D57-7A60-6AE7-4BA9-E053C5ABAD00}"/>
                </a:ext>
              </a:extLst>
            </p:cNvPr>
            <p:cNvSpPr txBox="1"/>
            <p:nvPr/>
          </p:nvSpPr>
          <p:spPr>
            <a:xfrm>
              <a:off x="2451988" y="3195450"/>
              <a:ext cx="8241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>
                  <a:latin typeface="Cooper Black" panose="0208090404030B020404" pitchFamily="18" charset="77"/>
                </a:rPr>
                <a:t>0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2933EDD1-3E63-4EA4-8414-B9D8E148CF45}"/>
                </a:ext>
              </a:extLst>
            </p:cNvPr>
            <p:cNvSpPr txBox="1"/>
            <p:nvPr/>
          </p:nvSpPr>
          <p:spPr>
            <a:xfrm>
              <a:off x="4503087" y="3216594"/>
              <a:ext cx="8241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>
                  <a:latin typeface="Cooper Black" panose="0208090404030B020404" pitchFamily="18" charset="77"/>
                </a:rPr>
                <a:t>0</a:t>
              </a:r>
            </a:p>
          </p:txBody>
        </p:sp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909FBD45-9662-64CA-5DB8-96B880374372}"/>
                </a:ext>
              </a:extLst>
            </p:cNvPr>
            <p:cNvSpPr txBox="1"/>
            <p:nvPr/>
          </p:nvSpPr>
          <p:spPr>
            <a:xfrm>
              <a:off x="7527177" y="3201123"/>
              <a:ext cx="8241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>
                  <a:latin typeface="Cooper Black" panose="0208090404030B020404" pitchFamily="18" charset="77"/>
                </a:rPr>
                <a:t>0</a:t>
              </a:r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1B3253A0-E9A1-84C2-1CA0-8AAEF42AE4B8}"/>
                </a:ext>
              </a:extLst>
            </p:cNvPr>
            <p:cNvSpPr txBox="1"/>
            <p:nvPr/>
          </p:nvSpPr>
          <p:spPr>
            <a:xfrm>
              <a:off x="10461113" y="3158132"/>
              <a:ext cx="8241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>
                  <a:latin typeface="Cooper Black" panose="0208090404030B020404" pitchFamily="18" charset="77"/>
                </a:rPr>
                <a:t>282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0158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7FFDFF67-CDE9-5D7F-3C8D-0E68B18EE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707108"/>
              </p:ext>
            </p:extLst>
          </p:nvPr>
        </p:nvGraphicFramePr>
        <p:xfrm>
          <a:off x="2032001" y="890825"/>
          <a:ext cx="9445716" cy="50763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3666435">
                  <a:extLst>
                    <a:ext uri="{9D8B030D-6E8A-4147-A177-3AD203B41FA5}">
                      <a16:colId xmlns:a16="http://schemas.microsoft.com/office/drawing/2014/main" val="3792672531"/>
                    </a:ext>
                  </a:extLst>
                </a:gridCol>
                <a:gridCol w="1431235">
                  <a:extLst>
                    <a:ext uri="{9D8B030D-6E8A-4147-A177-3AD203B41FA5}">
                      <a16:colId xmlns:a16="http://schemas.microsoft.com/office/drawing/2014/main" val="2942963591"/>
                    </a:ext>
                  </a:extLst>
                </a:gridCol>
                <a:gridCol w="4348046">
                  <a:extLst>
                    <a:ext uri="{9D8B030D-6E8A-4147-A177-3AD203B41FA5}">
                      <a16:colId xmlns:a16="http://schemas.microsoft.com/office/drawing/2014/main" val="2175369070"/>
                    </a:ext>
                  </a:extLst>
                </a:gridCol>
              </a:tblGrid>
              <a:tr h="375190">
                <a:tc>
                  <a:txBody>
                    <a:bodyPr/>
                    <a:lstStyle/>
                    <a:p>
                      <a:r>
                        <a:rPr lang="it-IT" dirty="0"/>
                        <a:t>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Code </a:t>
                      </a:r>
                      <a:r>
                        <a:rPr lang="it-IT" dirty="0" err="1"/>
                        <a:t>Smells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Refactoring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583439"/>
                  </a:ext>
                </a:extLst>
              </a:tr>
              <a:tr h="433193">
                <a:tc>
                  <a:txBody>
                    <a:bodyPr/>
                    <a:lstStyle/>
                    <a:p>
                      <a:r>
                        <a:rPr lang="it-IT" sz="1800" dirty="0">
                          <a:effectLst/>
                        </a:rPr>
                        <a:t>Do </a:t>
                      </a:r>
                      <a:r>
                        <a:rPr lang="it-IT" sz="1800" dirty="0" err="1">
                          <a:effectLst/>
                        </a:rPr>
                        <a:t>not</a:t>
                      </a:r>
                      <a:r>
                        <a:rPr lang="it-IT" sz="1800" dirty="0">
                          <a:effectLst/>
                        </a:rPr>
                        <a:t> </a:t>
                      </a:r>
                      <a:r>
                        <a:rPr lang="it-IT" sz="1800" dirty="0" err="1">
                          <a:effectLst/>
                        </a:rPr>
                        <a:t>unnecessarily</a:t>
                      </a:r>
                      <a:r>
                        <a:rPr lang="it-IT" sz="1800" dirty="0">
                          <a:effectLst/>
                        </a:rPr>
                        <a:t> </a:t>
                      </a:r>
                      <a:r>
                        <a:rPr lang="it-IT" sz="1800" dirty="0" err="1">
                          <a:effectLst/>
                        </a:rPr>
                        <a:t>assign</a:t>
                      </a:r>
                      <a:r>
                        <a:rPr lang="it-IT" sz="1800" dirty="0">
                          <a:effectLst/>
                        </a:rPr>
                        <a:t> </a:t>
                      </a:r>
                      <a:r>
                        <a:rPr lang="it-IT" sz="1800" dirty="0" err="1">
                          <a:effectLst/>
                        </a:rPr>
                        <a:t>values</a:t>
                      </a:r>
                      <a:r>
                        <a:rPr lang="it-IT" sz="1800" dirty="0">
                          <a:effectLst/>
                        </a:rPr>
                        <a:t> to </a:t>
                      </a:r>
                      <a:r>
                        <a:rPr lang="it-IT" sz="1800" dirty="0" err="1">
                          <a:effectLst/>
                        </a:rPr>
                        <a:t>variables</a:t>
                      </a:r>
                      <a:r>
                        <a:rPr lang="it-IT" sz="1800" dirty="0">
                          <a:effectLst/>
                        </a:rPr>
                        <a:t> 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Inizialize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variable</a:t>
                      </a:r>
                      <a:r>
                        <a:rPr lang="it-IT" dirty="0"/>
                        <a:t> with </a:t>
                      </a:r>
                      <a:r>
                        <a:rPr lang="it-IT" dirty="0" err="1"/>
                        <a:t>null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766931"/>
                  </a:ext>
                </a:extLst>
              </a:tr>
              <a:tr h="3751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Avoid</a:t>
                      </a: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it-IT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using</a:t>
                      </a: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 global </a:t>
                      </a:r>
                      <a:r>
                        <a:rPr lang="it-IT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variables</a:t>
                      </a: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Use </a:t>
                      </a:r>
                      <a:r>
                        <a:rPr lang="it-IT" dirty="0" err="1"/>
                        <a:t>local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variable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860454"/>
                  </a:ext>
                </a:extLst>
              </a:tr>
              <a:tr h="3751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Avoid</a:t>
                      </a: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 multiple </a:t>
                      </a:r>
                      <a:r>
                        <a:rPr lang="it-IT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if</a:t>
                      </a: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-else </a:t>
                      </a:r>
                      <a:r>
                        <a:rPr lang="it-IT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statement</a:t>
                      </a: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Change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if</a:t>
                      </a:r>
                      <a:r>
                        <a:rPr lang="it-IT" dirty="0"/>
                        <a:t>-else with switch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234372"/>
                  </a:ext>
                </a:extLst>
              </a:tr>
              <a:tr h="6372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Don’t</a:t>
                      </a: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 concatenate </a:t>
                      </a:r>
                      <a:r>
                        <a:rPr lang="it-IT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Strings</a:t>
                      </a: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 in loop, use </a:t>
                      </a:r>
                      <a:r>
                        <a:rPr lang="it-IT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StringBuilder</a:t>
                      </a: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it-IT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instead</a:t>
                      </a: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Concatenating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strings</a:t>
                      </a:r>
                      <a:r>
                        <a:rPr lang="it-IT" dirty="0"/>
                        <a:t> with Sting Builder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198718"/>
                  </a:ext>
                </a:extLst>
              </a:tr>
              <a:tr h="3751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Use ++i </a:t>
                      </a:r>
                      <a:r>
                        <a:rPr lang="it-IT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instead</a:t>
                      </a: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 of i++ 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Change</a:t>
                      </a:r>
                      <a:r>
                        <a:rPr lang="it-IT" dirty="0"/>
                        <a:t> i++ with ++i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371162"/>
                  </a:ext>
                </a:extLst>
              </a:tr>
              <a:tr h="3751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Avoid</a:t>
                      </a: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 the use of For </a:t>
                      </a:r>
                      <a:r>
                        <a:rPr lang="it-IT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each</a:t>
                      </a: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 with Arrays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Avoid</a:t>
                      </a: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 the use of </a:t>
                      </a:r>
                      <a:r>
                        <a:rPr lang="it-IT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Foreach</a:t>
                      </a: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 with Arrays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87607"/>
                  </a:ext>
                </a:extLst>
              </a:tr>
              <a:tr h="6372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Initialize</a:t>
                      </a: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 builder/buffer with the appropriate size 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Inizialize</a:t>
                      </a:r>
                      <a:r>
                        <a:rPr lang="it-IT" dirty="0"/>
                        <a:t> buffer with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133276"/>
                  </a:ext>
                </a:extLst>
              </a:tr>
              <a:tr h="6372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Avoid</a:t>
                      </a: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it-IT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getting</a:t>
                      </a: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 the size of the col- </a:t>
                      </a:r>
                      <a:r>
                        <a:rPr lang="it-IT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lection</a:t>
                      </a: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 in the loop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Get</a:t>
                      </a:r>
                      <a:r>
                        <a:rPr lang="it-IT" dirty="0"/>
                        <a:t> size of </a:t>
                      </a:r>
                      <a:r>
                        <a:rPr lang="it-IT" dirty="0" err="1"/>
                        <a:t>collection</a:t>
                      </a:r>
                      <a:r>
                        <a:rPr lang="it-IT" dirty="0"/>
                        <a:t> first to iterate on </a:t>
                      </a:r>
                      <a:r>
                        <a:rPr lang="it-IT" dirty="0" err="1"/>
                        <a:t>it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314994"/>
                  </a:ext>
                </a:extLst>
              </a:tr>
              <a:tr h="6372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Do </a:t>
                      </a:r>
                      <a:r>
                        <a:rPr lang="it-IT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not</a:t>
                      </a: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 call a </a:t>
                      </a:r>
                      <a:r>
                        <a:rPr lang="it-IT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function</a:t>
                      </a: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it-IT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when</a:t>
                      </a: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it-IT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declaring</a:t>
                      </a: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 a for-</a:t>
                      </a:r>
                      <a:r>
                        <a:rPr lang="it-IT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type</a:t>
                      </a:r>
                      <a:r>
                        <a:rPr lang="it-IT" sz="1800" kern="1200" dirty="0">
                          <a:solidFill>
                            <a:schemeClr val="dk1"/>
                          </a:solidFill>
                          <a:effectLst/>
                        </a:rPr>
                        <a:t> loop 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Remove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function</a:t>
                      </a:r>
                      <a:r>
                        <a:rPr lang="it-IT" dirty="0"/>
                        <a:t> call on </a:t>
                      </a:r>
                      <a:r>
                        <a:rPr lang="it-IT" dirty="0" err="1"/>
                        <a:t>declaring</a:t>
                      </a:r>
                      <a:r>
                        <a:rPr lang="it-IT" dirty="0"/>
                        <a:t> for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260531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F509BD-D341-42E1-5998-73F8F55AE693}"/>
              </a:ext>
            </a:extLst>
          </p:cNvPr>
          <p:cNvSpPr txBox="1"/>
          <p:nvPr/>
        </p:nvSpPr>
        <p:spPr>
          <a:xfrm>
            <a:off x="4782731" y="256085"/>
            <a:ext cx="2927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rgbClr val="0E2A41"/>
                </a:solidFill>
                <a:latin typeface="Cooper Black" panose="0208090404030B020404" pitchFamily="18" charset="77"/>
              </a:rPr>
              <a:t>EcoCode</a:t>
            </a:r>
            <a:r>
              <a:rPr lang="it-IT" sz="2400" b="1" dirty="0">
                <a:solidFill>
                  <a:srgbClr val="0E2A41"/>
                </a:solidFill>
                <a:latin typeface="Cooper Black" panose="0208090404030B020404" pitchFamily="18" charset="77"/>
              </a:rPr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4114422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09A5F0D9-090B-219A-16C5-642A85C193C9}"/>
              </a:ext>
            </a:extLst>
          </p:cNvPr>
          <p:cNvGrpSpPr/>
          <p:nvPr/>
        </p:nvGrpSpPr>
        <p:grpSpPr>
          <a:xfrm>
            <a:off x="1645919" y="993188"/>
            <a:ext cx="3325091" cy="5549397"/>
            <a:chOff x="1687483" y="222318"/>
            <a:chExt cx="4045832" cy="6470376"/>
          </a:xfrm>
        </p:grpSpPr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E9DBEC21-EFC0-A356-8C01-CBADA63F0E7A}"/>
                </a:ext>
              </a:extLst>
            </p:cNvPr>
            <p:cNvSpPr/>
            <p:nvPr/>
          </p:nvSpPr>
          <p:spPr>
            <a:xfrm>
              <a:off x="1687483" y="3086767"/>
              <a:ext cx="1463041" cy="64008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50000">
                  <a:srgbClr val="FF0000"/>
                </a:gs>
                <a:gs pos="100000">
                  <a:srgbClr val="FF0000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latin typeface="Cooper Black" panose="0208090404030B020404" pitchFamily="18" charset="77"/>
                </a:rPr>
                <a:t>600 Issues</a:t>
              </a:r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0816EBD2-EB93-2B64-8D96-0682378F2B86}"/>
                </a:ext>
              </a:extLst>
            </p:cNvPr>
            <p:cNvSpPr/>
            <p:nvPr/>
          </p:nvSpPr>
          <p:spPr>
            <a:xfrm>
              <a:off x="3466711" y="222318"/>
              <a:ext cx="2266604" cy="64008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>
                  <a:latin typeface="Cooper Black" panose="0208090404030B020404" pitchFamily="18" charset="77"/>
                </a:rPr>
                <a:t>Do </a:t>
              </a:r>
              <a:r>
                <a:rPr lang="it-IT" sz="1100" b="1" dirty="0" err="1">
                  <a:latin typeface="Cooper Black" panose="0208090404030B020404" pitchFamily="18" charset="77"/>
                </a:rPr>
                <a:t>not</a:t>
              </a:r>
              <a:r>
                <a:rPr lang="it-IT" sz="1100" b="1" dirty="0">
                  <a:latin typeface="Cooper Black" panose="0208090404030B020404" pitchFamily="18" charset="77"/>
                </a:rPr>
                <a:t> </a:t>
              </a:r>
              <a:r>
                <a:rPr lang="it-IT" sz="1100" b="1" dirty="0" err="1">
                  <a:latin typeface="Cooper Black" panose="0208090404030B020404" pitchFamily="18" charset="77"/>
                </a:rPr>
                <a:t>unnecessarily</a:t>
              </a:r>
              <a:r>
                <a:rPr lang="it-IT" sz="1100" b="1" dirty="0">
                  <a:latin typeface="Cooper Black" panose="0208090404030B020404" pitchFamily="18" charset="77"/>
                </a:rPr>
                <a:t> </a:t>
              </a:r>
              <a:r>
                <a:rPr lang="it-IT" sz="1100" b="1" dirty="0" err="1">
                  <a:latin typeface="Cooper Black" panose="0208090404030B020404" pitchFamily="18" charset="77"/>
                </a:rPr>
                <a:t>assign</a:t>
              </a:r>
              <a:r>
                <a:rPr lang="it-IT" sz="1100" b="1" dirty="0">
                  <a:latin typeface="Cooper Black" panose="0208090404030B020404" pitchFamily="18" charset="77"/>
                </a:rPr>
                <a:t> </a:t>
              </a:r>
              <a:r>
                <a:rPr lang="it-IT" sz="1100" b="1" dirty="0" err="1">
                  <a:latin typeface="Cooper Black" panose="0208090404030B020404" pitchFamily="18" charset="77"/>
                </a:rPr>
                <a:t>values</a:t>
              </a:r>
              <a:r>
                <a:rPr lang="it-IT" sz="1100" b="1" dirty="0">
                  <a:latin typeface="Cooper Black" panose="0208090404030B020404" pitchFamily="18" charset="77"/>
                </a:rPr>
                <a:t> to </a:t>
              </a:r>
              <a:r>
                <a:rPr lang="it-IT" sz="1100" b="1" dirty="0" err="1">
                  <a:latin typeface="Cooper Black" panose="0208090404030B020404" pitchFamily="18" charset="77"/>
                </a:rPr>
                <a:t>variables</a:t>
              </a:r>
              <a:r>
                <a:rPr lang="it-IT" sz="1100" b="1" dirty="0"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10D4765A-83D6-4A95-CC60-8DE336F5068B}"/>
                </a:ext>
              </a:extLst>
            </p:cNvPr>
            <p:cNvSpPr/>
            <p:nvPr/>
          </p:nvSpPr>
          <p:spPr>
            <a:xfrm>
              <a:off x="3466711" y="945734"/>
              <a:ext cx="2266604" cy="64008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50" b="1" dirty="0" err="1">
                  <a:latin typeface="Cooper Black" panose="0208090404030B020404" pitchFamily="18" charset="77"/>
                </a:rPr>
                <a:t>Avoid</a:t>
              </a:r>
              <a:r>
                <a:rPr lang="it-IT" sz="1050" b="1" dirty="0">
                  <a:latin typeface="Cooper Black" panose="0208090404030B020404" pitchFamily="18" charset="77"/>
                </a:rPr>
                <a:t> </a:t>
              </a:r>
              <a:r>
                <a:rPr lang="it-IT" sz="1050" b="1" dirty="0" err="1">
                  <a:latin typeface="Cooper Black" panose="0208090404030B020404" pitchFamily="18" charset="77"/>
                </a:rPr>
                <a:t>using</a:t>
              </a:r>
              <a:r>
                <a:rPr lang="it-IT" sz="1050" b="1" dirty="0">
                  <a:latin typeface="Cooper Black" panose="0208090404030B020404" pitchFamily="18" charset="77"/>
                </a:rPr>
                <a:t> global </a:t>
              </a:r>
              <a:r>
                <a:rPr lang="it-IT" sz="1050" b="1" dirty="0" err="1">
                  <a:latin typeface="Cooper Black" panose="0208090404030B020404" pitchFamily="18" charset="77"/>
                </a:rPr>
                <a:t>variables</a:t>
              </a:r>
              <a:r>
                <a:rPr lang="it-IT" sz="1050" b="1" dirty="0"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E9508AEF-FA07-E57B-EA64-E10D206194E7}"/>
                </a:ext>
              </a:extLst>
            </p:cNvPr>
            <p:cNvSpPr/>
            <p:nvPr/>
          </p:nvSpPr>
          <p:spPr>
            <a:xfrm>
              <a:off x="3466711" y="1674731"/>
              <a:ext cx="2266604" cy="640080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50" b="1" dirty="0" err="1">
                  <a:latin typeface="Cooper Black" panose="0208090404030B020404" pitchFamily="18" charset="77"/>
                </a:rPr>
                <a:t>Aoid</a:t>
              </a:r>
              <a:r>
                <a:rPr lang="it-IT" sz="1050" b="1" dirty="0">
                  <a:latin typeface="Cooper Black" panose="0208090404030B020404" pitchFamily="18" charset="77"/>
                </a:rPr>
                <a:t> multiple </a:t>
              </a:r>
              <a:r>
                <a:rPr lang="it-IT" sz="1050" b="1" dirty="0" err="1">
                  <a:latin typeface="Cooper Black" panose="0208090404030B020404" pitchFamily="18" charset="77"/>
                </a:rPr>
                <a:t>if</a:t>
              </a:r>
              <a:r>
                <a:rPr lang="it-IT" sz="1050" b="1" dirty="0">
                  <a:latin typeface="Cooper Black" panose="0208090404030B020404" pitchFamily="18" charset="77"/>
                </a:rPr>
                <a:t>-else </a:t>
              </a:r>
              <a:r>
                <a:rPr lang="it-IT" sz="1050" b="1" dirty="0" err="1">
                  <a:latin typeface="Cooper Black" panose="0208090404030B020404" pitchFamily="18" charset="77"/>
                </a:rPr>
                <a:t>statement</a:t>
              </a:r>
              <a:r>
                <a:rPr lang="it-IT" sz="1050" b="1" dirty="0"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6B5BEE3A-7F6D-EAF8-A987-001754B5DCFA}"/>
                </a:ext>
              </a:extLst>
            </p:cNvPr>
            <p:cNvSpPr/>
            <p:nvPr/>
          </p:nvSpPr>
          <p:spPr>
            <a:xfrm>
              <a:off x="3466711" y="2403728"/>
              <a:ext cx="2266604" cy="640080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latin typeface="Cooper Black" panose="0208090404030B020404" pitchFamily="18" charset="77"/>
                </a:rPr>
                <a:t>Don’t</a:t>
              </a:r>
              <a:r>
                <a:rPr lang="it-IT" sz="1000" b="1" dirty="0">
                  <a:latin typeface="Cooper Black" panose="0208090404030B020404" pitchFamily="18" charset="77"/>
                </a:rPr>
                <a:t> concatenate </a:t>
              </a:r>
              <a:r>
                <a:rPr lang="it-IT" sz="1000" b="1" dirty="0" err="1">
                  <a:latin typeface="Cooper Black" panose="0208090404030B020404" pitchFamily="18" charset="77"/>
                </a:rPr>
                <a:t>Strings</a:t>
              </a:r>
              <a:r>
                <a:rPr lang="it-IT" sz="1000" b="1" dirty="0">
                  <a:latin typeface="Cooper Black" panose="0208090404030B020404" pitchFamily="18" charset="77"/>
                </a:rPr>
                <a:t> in loop, use </a:t>
              </a:r>
              <a:r>
                <a:rPr lang="it-IT" sz="1000" b="1" dirty="0" err="1">
                  <a:latin typeface="Cooper Black" panose="0208090404030B020404" pitchFamily="18" charset="77"/>
                </a:rPr>
                <a:t>StringBuilder</a:t>
              </a:r>
              <a:r>
                <a:rPr lang="it-IT" sz="1000" b="1" dirty="0"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latin typeface="Cooper Black" panose="0208090404030B020404" pitchFamily="18" charset="77"/>
                </a:rPr>
                <a:t>instead</a:t>
              </a:r>
              <a:r>
                <a:rPr lang="it-IT" sz="1000" b="1" dirty="0"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CBB0B9F6-E6BA-192A-9E13-DD115DFE7C73}"/>
                </a:ext>
              </a:extLst>
            </p:cNvPr>
            <p:cNvSpPr/>
            <p:nvPr/>
          </p:nvSpPr>
          <p:spPr>
            <a:xfrm>
              <a:off x="3466711" y="3142207"/>
              <a:ext cx="2266604" cy="640080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>
                  <a:latin typeface="Cooper Black" panose="0208090404030B020404" pitchFamily="18" charset="77"/>
                </a:rPr>
                <a:t>Use ++i </a:t>
              </a:r>
              <a:r>
                <a:rPr lang="it-IT" sz="1100" b="1" dirty="0" err="1">
                  <a:latin typeface="Cooper Black" panose="0208090404030B020404" pitchFamily="18" charset="77"/>
                </a:rPr>
                <a:t>instead</a:t>
              </a:r>
              <a:r>
                <a:rPr lang="it-IT" sz="1100" b="1" dirty="0">
                  <a:latin typeface="Cooper Black" panose="0208090404030B020404" pitchFamily="18" charset="77"/>
                </a:rPr>
                <a:t> of i++ </a:t>
              </a:r>
            </a:p>
          </p:txBody>
        </p:sp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E2D91B23-0F19-E757-02C0-6D6FC76DC7B9}"/>
                </a:ext>
              </a:extLst>
            </p:cNvPr>
            <p:cNvSpPr/>
            <p:nvPr/>
          </p:nvSpPr>
          <p:spPr>
            <a:xfrm>
              <a:off x="3466711" y="3865623"/>
              <a:ext cx="2266604" cy="64008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latin typeface="Cooper Black" panose="0208090404030B020404" pitchFamily="18" charset="77"/>
                </a:rPr>
                <a:t>Avoid</a:t>
              </a:r>
              <a:r>
                <a:rPr lang="it-IT" sz="1000" b="1" dirty="0">
                  <a:latin typeface="Cooper Black" panose="0208090404030B020404" pitchFamily="18" charset="77"/>
                </a:rPr>
                <a:t> the use of For </a:t>
              </a:r>
              <a:r>
                <a:rPr lang="it-IT" sz="1000" b="1" dirty="0" err="1">
                  <a:latin typeface="Cooper Black" panose="0208090404030B020404" pitchFamily="18" charset="77"/>
                </a:rPr>
                <a:t>each</a:t>
              </a:r>
              <a:r>
                <a:rPr lang="it-IT" sz="1000" b="1" dirty="0">
                  <a:latin typeface="Cooper Black" panose="0208090404030B020404" pitchFamily="18" charset="77"/>
                </a:rPr>
                <a:t> with Arrays</a:t>
              </a:r>
            </a:p>
          </p:txBody>
        </p:sp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87EFB6B8-56A6-90E9-E23E-C9869185677C}"/>
                </a:ext>
              </a:extLst>
            </p:cNvPr>
            <p:cNvSpPr/>
            <p:nvPr/>
          </p:nvSpPr>
          <p:spPr>
            <a:xfrm>
              <a:off x="3466711" y="4594620"/>
              <a:ext cx="2266604" cy="640080"/>
            </a:xfrm>
            <a:prstGeom prst="roundRect">
              <a:avLst/>
            </a:prstGeom>
            <a:gradFill>
              <a:gsLst>
                <a:gs pos="0">
                  <a:srgbClr val="7030A0"/>
                </a:gs>
                <a:gs pos="50000">
                  <a:srgbClr val="7030A0"/>
                </a:gs>
                <a:gs pos="100000">
                  <a:srgbClr val="7030A0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latin typeface="Cooper Black" panose="0208090404030B020404" pitchFamily="18" charset="77"/>
                </a:rPr>
                <a:t>Initialize</a:t>
              </a:r>
              <a:r>
                <a:rPr lang="it-IT" sz="1000" b="1" dirty="0">
                  <a:latin typeface="Cooper Black" panose="0208090404030B020404" pitchFamily="18" charset="77"/>
                </a:rPr>
                <a:t> builder/buffer with the appropriate size </a:t>
              </a:r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C2D7AA43-7951-95D3-2AEE-73959C7B3E34}"/>
                </a:ext>
              </a:extLst>
            </p:cNvPr>
            <p:cNvSpPr/>
            <p:nvPr/>
          </p:nvSpPr>
          <p:spPr>
            <a:xfrm>
              <a:off x="3466711" y="5323617"/>
              <a:ext cx="2266604" cy="640080"/>
            </a:xfrm>
            <a:prstGeom prst="roundRect">
              <a:avLst/>
            </a:prstGeom>
            <a:gradFill>
              <a:gsLst>
                <a:gs pos="0">
                  <a:srgbClr val="002060"/>
                </a:gs>
                <a:gs pos="50000">
                  <a:srgbClr val="002060"/>
                </a:gs>
                <a:gs pos="100000">
                  <a:srgbClr val="002060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latin typeface="Cooper Black" panose="0208090404030B020404" pitchFamily="18" charset="77"/>
                </a:rPr>
                <a:t>Avoid</a:t>
              </a:r>
              <a:r>
                <a:rPr lang="it-IT" sz="1000" b="1" dirty="0"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latin typeface="Cooper Black" panose="0208090404030B020404" pitchFamily="18" charset="77"/>
                </a:rPr>
                <a:t>getting</a:t>
              </a:r>
              <a:r>
                <a:rPr lang="it-IT" sz="1000" b="1" dirty="0">
                  <a:latin typeface="Cooper Black" panose="0208090404030B020404" pitchFamily="18" charset="77"/>
                </a:rPr>
                <a:t> the size of the </a:t>
              </a:r>
              <a:r>
                <a:rPr lang="it-IT" sz="1000" b="1" dirty="0" err="1">
                  <a:latin typeface="Cooper Black" panose="0208090404030B020404" pitchFamily="18" charset="77"/>
                </a:rPr>
                <a:t>collection</a:t>
              </a:r>
              <a:r>
                <a:rPr lang="it-IT" sz="1000" b="1" dirty="0">
                  <a:latin typeface="Cooper Black" panose="0208090404030B020404" pitchFamily="18" charset="77"/>
                </a:rPr>
                <a:t> in the loop</a:t>
              </a:r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991A4914-FC64-BC5C-0BA5-280EFD0BCC78}"/>
                </a:ext>
              </a:extLst>
            </p:cNvPr>
            <p:cNvSpPr/>
            <p:nvPr/>
          </p:nvSpPr>
          <p:spPr>
            <a:xfrm>
              <a:off x="3433459" y="6052614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/>
                </a:gs>
                <a:gs pos="100000">
                  <a:schemeClr val="bg1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>
                  <a:solidFill>
                    <a:schemeClr val="tx1"/>
                  </a:solidFill>
                  <a:latin typeface="Cooper Black" panose="0208090404030B020404" pitchFamily="18" charset="77"/>
                </a:rPr>
                <a:t>Do </a:t>
              </a:r>
              <a:r>
                <a:rPr lang="it-IT" sz="1000" b="1" dirty="0" err="1">
                  <a:solidFill>
                    <a:schemeClr val="tx1"/>
                  </a:solidFill>
                  <a:latin typeface="Cooper Black" panose="0208090404030B020404" pitchFamily="18" charset="77"/>
                </a:rPr>
                <a:t>not</a:t>
              </a:r>
              <a:r>
                <a:rPr lang="it-IT" sz="1000" b="1" dirty="0">
                  <a:solidFill>
                    <a:schemeClr val="tx1"/>
                  </a:solidFill>
                  <a:latin typeface="Cooper Black" panose="0208090404030B020404" pitchFamily="18" charset="77"/>
                </a:rPr>
                <a:t> call a </a:t>
              </a:r>
              <a:r>
                <a:rPr lang="it-IT" sz="1000" b="1" dirty="0" err="1">
                  <a:solidFill>
                    <a:schemeClr val="tx1"/>
                  </a:solidFill>
                  <a:latin typeface="Cooper Black" panose="0208090404030B020404" pitchFamily="18" charset="77"/>
                </a:rPr>
                <a:t>function</a:t>
              </a:r>
              <a:r>
                <a:rPr lang="it-IT" sz="1000" b="1" dirty="0">
                  <a:solidFill>
                    <a:schemeClr val="tx1"/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tx1"/>
                  </a:solidFill>
                  <a:latin typeface="Cooper Black" panose="0208090404030B020404" pitchFamily="18" charset="77"/>
                </a:rPr>
                <a:t>when</a:t>
              </a:r>
              <a:r>
                <a:rPr lang="it-IT" sz="1000" b="1" dirty="0">
                  <a:solidFill>
                    <a:schemeClr val="tx1"/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tx1"/>
                  </a:solidFill>
                  <a:latin typeface="Cooper Black" panose="0208090404030B020404" pitchFamily="18" charset="77"/>
                </a:rPr>
                <a:t>declaring</a:t>
              </a:r>
              <a:r>
                <a:rPr lang="it-IT" sz="1000" b="1" dirty="0">
                  <a:solidFill>
                    <a:schemeClr val="tx1"/>
                  </a:solidFill>
                  <a:latin typeface="Cooper Black" panose="0208090404030B020404" pitchFamily="18" charset="77"/>
                </a:rPr>
                <a:t> a for-</a:t>
              </a:r>
              <a:r>
                <a:rPr lang="it-IT" sz="1000" b="1" dirty="0" err="1">
                  <a:solidFill>
                    <a:schemeClr val="tx1"/>
                  </a:solidFill>
                  <a:latin typeface="Cooper Black" panose="0208090404030B020404" pitchFamily="18" charset="77"/>
                </a:rPr>
                <a:t>type</a:t>
              </a:r>
              <a:r>
                <a:rPr lang="it-IT" sz="1000" b="1" dirty="0">
                  <a:solidFill>
                    <a:schemeClr val="tx1"/>
                  </a:solidFill>
                  <a:latin typeface="Cooper Black" panose="0208090404030B020404" pitchFamily="18" charset="77"/>
                </a:rPr>
                <a:t> loop </a:t>
              </a:r>
            </a:p>
          </p:txBody>
        </p:sp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6883E9E-0252-E4A2-B518-FF1B00F6D3D6}"/>
              </a:ext>
            </a:extLst>
          </p:cNvPr>
          <p:cNvSpPr txBox="1"/>
          <p:nvPr/>
        </p:nvSpPr>
        <p:spPr>
          <a:xfrm>
            <a:off x="5140178" y="170174"/>
            <a:ext cx="2927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rgbClr val="0E2A41"/>
                </a:solidFill>
                <a:latin typeface="Cooper Black" panose="0208090404030B020404" pitchFamily="18" charset="77"/>
              </a:rPr>
              <a:t>EcoCode</a:t>
            </a:r>
            <a:r>
              <a:rPr lang="it-IT" sz="2400" b="1" dirty="0">
                <a:solidFill>
                  <a:srgbClr val="0E2A41"/>
                </a:solidFill>
                <a:latin typeface="Cooper Black" panose="0208090404030B020404" pitchFamily="18" charset="77"/>
              </a:rPr>
              <a:t> Analysis</a:t>
            </a:r>
          </a:p>
        </p:txBody>
      </p:sp>
      <p:cxnSp>
        <p:nvCxnSpPr>
          <p:cNvPr id="18" name="Connettore 4 17">
            <a:extLst>
              <a:ext uri="{FF2B5EF4-FFF2-40B4-BE49-F238E27FC236}">
                <a16:creationId xmlns:a16="http://schemas.microsoft.com/office/drawing/2014/main" id="{D534B300-FAD0-16B6-8D6E-2D9EF87819E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848328" y="1267674"/>
            <a:ext cx="259860" cy="2456730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4 18">
            <a:extLst>
              <a:ext uri="{FF2B5EF4-FFF2-40B4-BE49-F238E27FC236}">
                <a16:creationId xmlns:a16="http://schemas.microsoft.com/office/drawing/2014/main" id="{7B61E271-0F64-3F40-FC7D-90CDD7895CD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848328" y="1888121"/>
            <a:ext cx="259860" cy="18362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4 21">
            <a:extLst>
              <a:ext uri="{FF2B5EF4-FFF2-40B4-BE49-F238E27FC236}">
                <a16:creationId xmlns:a16="http://schemas.microsoft.com/office/drawing/2014/main" id="{69F488F1-AF73-C53A-5BE8-7426C24DF24E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848328" y="2513354"/>
            <a:ext cx="259860" cy="1211050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4 24">
            <a:extLst>
              <a:ext uri="{FF2B5EF4-FFF2-40B4-BE49-F238E27FC236}">
                <a16:creationId xmlns:a16="http://schemas.microsoft.com/office/drawing/2014/main" id="{E4DBD760-C7FC-6CF1-03DF-4F09B04C77D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848328" y="3138587"/>
            <a:ext cx="259860" cy="5858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4 27">
            <a:extLst>
              <a:ext uri="{FF2B5EF4-FFF2-40B4-BE49-F238E27FC236}">
                <a16:creationId xmlns:a16="http://schemas.microsoft.com/office/drawing/2014/main" id="{2151D9CF-F858-817D-C71A-5C9CC653DF89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2848328" y="3724404"/>
            <a:ext cx="259860" cy="4754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4 30">
            <a:extLst>
              <a:ext uri="{FF2B5EF4-FFF2-40B4-BE49-F238E27FC236}">
                <a16:creationId xmlns:a16="http://schemas.microsoft.com/office/drawing/2014/main" id="{4597E400-0006-DA27-6C54-BCF910B11247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848328" y="3724404"/>
            <a:ext cx="259860" cy="66799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4 33">
            <a:extLst>
              <a:ext uri="{FF2B5EF4-FFF2-40B4-BE49-F238E27FC236}">
                <a16:creationId xmlns:a16="http://schemas.microsoft.com/office/drawing/2014/main" id="{A8A279B5-C91F-6116-7D3E-61873803CE76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848328" y="3724404"/>
            <a:ext cx="259860" cy="129322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4 40">
            <a:extLst>
              <a:ext uri="{FF2B5EF4-FFF2-40B4-BE49-F238E27FC236}">
                <a16:creationId xmlns:a16="http://schemas.microsoft.com/office/drawing/2014/main" id="{CF762FF5-8E62-2980-F26B-2F1037B4C8F2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848328" y="3724404"/>
            <a:ext cx="259860" cy="191846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4 43">
            <a:extLst>
              <a:ext uri="{FF2B5EF4-FFF2-40B4-BE49-F238E27FC236}">
                <a16:creationId xmlns:a16="http://schemas.microsoft.com/office/drawing/2014/main" id="{850BC4A6-3B08-3C3A-6D50-7F33212C600A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2848328" y="3724404"/>
            <a:ext cx="232532" cy="254369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73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09A5F0D9-090B-219A-16C5-642A85C193C9}"/>
              </a:ext>
            </a:extLst>
          </p:cNvPr>
          <p:cNvGrpSpPr/>
          <p:nvPr/>
        </p:nvGrpSpPr>
        <p:grpSpPr>
          <a:xfrm>
            <a:off x="1645919" y="993188"/>
            <a:ext cx="3325091" cy="5549397"/>
            <a:chOff x="1687483" y="222318"/>
            <a:chExt cx="4045832" cy="6470376"/>
          </a:xfrm>
        </p:grpSpPr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E9DBEC21-EFC0-A356-8C01-CBADA63F0E7A}"/>
                </a:ext>
              </a:extLst>
            </p:cNvPr>
            <p:cNvSpPr/>
            <p:nvPr/>
          </p:nvSpPr>
          <p:spPr>
            <a:xfrm>
              <a:off x="1687483" y="3086767"/>
              <a:ext cx="1463041" cy="64008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50000">
                  <a:srgbClr val="FF0000"/>
                </a:gs>
                <a:gs pos="100000">
                  <a:srgbClr val="FF0000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latin typeface="Cooper Black" panose="0208090404030B020404" pitchFamily="18" charset="77"/>
                </a:rPr>
                <a:t>600 Issues</a:t>
              </a:r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0816EBD2-EB93-2B64-8D96-0682378F2B86}"/>
                </a:ext>
              </a:extLst>
            </p:cNvPr>
            <p:cNvSpPr/>
            <p:nvPr/>
          </p:nvSpPr>
          <p:spPr>
            <a:xfrm>
              <a:off x="3466711" y="222318"/>
              <a:ext cx="2266604" cy="64008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>
                  <a:latin typeface="Cooper Black" panose="0208090404030B020404" pitchFamily="18" charset="77"/>
                </a:rPr>
                <a:t>Do </a:t>
              </a:r>
              <a:r>
                <a:rPr lang="it-IT" sz="1100" b="1" dirty="0" err="1">
                  <a:latin typeface="Cooper Black" panose="0208090404030B020404" pitchFamily="18" charset="77"/>
                </a:rPr>
                <a:t>not</a:t>
              </a:r>
              <a:r>
                <a:rPr lang="it-IT" sz="1100" b="1" dirty="0">
                  <a:latin typeface="Cooper Black" panose="0208090404030B020404" pitchFamily="18" charset="77"/>
                </a:rPr>
                <a:t> </a:t>
              </a:r>
              <a:r>
                <a:rPr lang="it-IT" sz="1100" b="1" dirty="0" err="1">
                  <a:latin typeface="Cooper Black" panose="0208090404030B020404" pitchFamily="18" charset="77"/>
                </a:rPr>
                <a:t>unnecessarily</a:t>
              </a:r>
              <a:r>
                <a:rPr lang="it-IT" sz="1100" b="1" dirty="0">
                  <a:latin typeface="Cooper Black" panose="0208090404030B020404" pitchFamily="18" charset="77"/>
                </a:rPr>
                <a:t> </a:t>
              </a:r>
              <a:r>
                <a:rPr lang="it-IT" sz="1100" b="1" dirty="0" err="1">
                  <a:latin typeface="Cooper Black" panose="0208090404030B020404" pitchFamily="18" charset="77"/>
                </a:rPr>
                <a:t>assign</a:t>
              </a:r>
              <a:r>
                <a:rPr lang="it-IT" sz="1100" b="1" dirty="0">
                  <a:latin typeface="Cooper Black" panose="0208090404030B020404" pitchFamily="18" charset="77"/>
                </a:rPr>
                <a:t> </a:t>
              </a:r>
              <a:r>
                <a:rPr lang="it-IT" sz="1100" b="1" dirty="0" err="1">
                  <a:latin typeface="Cooper Black" panose="0208090404030B020404" pitchFamily="18" charset="77"/>
                </a:rPr>
                <a:t>values</a:t>
              </a:r>
              <a:r>
                <a:rPr lang="it-IT" sz="1100" b="1" dirty="0">
                  <a:latin typeface="Cooper Black" panose="0208090404030B020404" pitchFamily="18" charset="77"/>
                </a:rPr>
                <a:t> to </a:t>
              </a:r>
              <a:r>
                <a:rPr lang="it-IT" sz="1100" b="1" dirty="0" err="1">
                  <a:latin typeface="Cooper Black" panose="0208090404030B020404" pitchFamily="18" charset="77"/>
                </a:rPr>
                <a:t>variables</a:t>
              </a:r>
              <a:r>
                <a:rPr lang="it-IT" sz="1100" b="1" dirty="0"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10D4765A-83D6-4A95-CC60-8DE336F5068B}"/>
                </a:ext>
              </a:extLst>
            </p:cNvPr>
            <p:cNvSpPr/>
            <p:nvPr/>
          </p:nvSpPr>
          <p:spPr>
            <a:xfrm>
              <a:off x="3466711" y="945734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2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Avoid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using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global </a:t>
              </a:r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variables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E9508AEF-FA07-E57B-EA64-E10D206194E7}"/>
                </a:ext>
              </a:extLst>
            </p:cNvPr>
            <p:cNvSpPr/>
            <p:nvPr/>
          </p:nvSpPr>
          <p:spPr>
            <a:xfrm>
              <a:off x="3466711" y="1674731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3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Aoid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multiple </a:t>
              </a:r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if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-else </a:t>
              </a:r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statement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6B5BEE3A-7F6D-EAF8-A987-001754B5DCFA}"/>
                </a:ext>
              </a:extLst>
            </p:cNvPr>
            <p:cNvSpPr/>
            <p:nvPr/>
          </p:nvSpPr>
          <p:spPr>
            <a:xfrm>
              <a:off x="3466711" y="2403728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Don’t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concatenate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Strings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in loop, use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StringBuilder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instead</a:t>
              </a:r>
              <a:r>
                <a:rPr lang="it-IT" sz="1000" b="1" dirty="0"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CBB0B9F6-E6BA-192A-9E13-DD115DFE7C73}"/>
                </a:ext>
              </a:extLst>
            </p:cNvPr>
            <p:cNvSpPr/>
            <p:nvPr/>
          </p:nvSpPr>
          <p:spPr>
            <a:xfrm>
              <a:off x="3466711" y="3142207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5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Use ++i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instead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of i++ </a:t>
              </a:r>
            </a:p>
          </p:txBody>
        </p:sp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E2D91B23-0F19-E757-02C0-6D6FC76DC7B9}"/>
                </a:ext>
              </a:extLst>
            </p:cNvPr>
            <p:cNvSpPr/>
            <p:nvPr/>
          </p:nvSpPr>
          <p:spPr>
            <a:xfrm>
              <a:off x="3466711" y="3865623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6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Avoid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the use of For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each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with Arrays</a:t>
              </a:r>
            </a:p>
          </p:txBody>
        </p:sp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87EFB6B8-56A6-90E9-E23E-C9869185677C}"/>
                </a:ext>
              </a:extLst>
            </p:cNvPr>
            <p:cNvSpPr/>
            <p:nvPr/>
          </p:nvSpPr>
          <p:spPr>
            <a:xfrm>
              <a:off x="3466711" y="4594620"/>
              <a:ext cx="2266604" cy="640080"/>
            </a:xfrm>
            <a:prstGeom prst="roundRect">
              <a:avLst/>
            </a:prstGeom>
            <a:gradFill>
              <a:gsLst>
                <a:gs pos="0">
                  <a:srgbClr val="7030A0">
                    <a:alpha val="30000"/>
                  </a:srgbClr>
                </a:gs>
                <a:gs pos="50000">
                  <a:srgbClr val="7030A0">
                    <a:alpha val="30000"/>
                  </a:srgbClr>
                </a:gs>
                <a:gs pos="100000">
                  <a:srgbClr val="7030A0">
                    <a:alpha val="30000"/>
                  </a:srgb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Initialize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builder/buffer with the appropriate size </a:t>
              </a:r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C2D7AA43-7951-95D3-2AEE-73959C7B3E34}"/>
                </a:ext>
              </a:extLst>
            </p:cNvPr>
            <p:cNvSpPr/>
            <p:nvPr/>
          </p:nvSpPr>
          <p:spPr>
            <a:xfrm>
              <a:off x="3466711" y="5323617"/>
              <a:ext cx="2266604" cy="640080"/>
            </a:xfrm>
            <a:prstGeom prst="roundRect">
              <a:avLst/>
            </a:prstGeom>
            <a:gradFill>
              <a:gsLst>
                <a:gs pos="0">
                  <a:srgbClr val="002060">
                    <a:alpha val="30000"/>
                  </a:srgbClr>
                </a:gs>
                <a:gs pos="50000">
                  <a:srgbClr val="002060">
                    <a:alpha val="30000"/>
                  </a:srgbClr>
                </a:gs>
                <a:gs pos="100000">
                  <a:srgbClr val="002060">
                    <a:alpha val="30000"/>
                  </a:srgb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Avoid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getting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the size of the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collection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in the loop</a:t>
              </a:r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991A4914-FC64-BC5C-0BA5-280EFD0BCC78}"/>
                </a:ext>
              </a:extLst>
            </p:cNvPr>
            <p:cNvSpPr/>
            <p:nvPr/>
          </p:nvSpPr>
          <p:spPr>
            <a:xfrm>
              <a:off x="3433459" y="6052614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bg1">
                    <a:alpha val="30000"/>
                  </a:schemeClr>
                </a:gs>
                <a:gs pos="50000">
                  <a:schemeClr val="bg1">
                    <a:alpha val="3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Do 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not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call a 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function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when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declaring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a for-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type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loop </a:t>
              </a:r>
            </a:p>
          </p:txBody>
        </p:sp>
      </p:grpSp>
      <p:cxnSp>
        <p:nvCxnSpPr>
          <p:cNvPr id="18" name="Connettore 4 17">
            <a:extLst>
              <a:ext uri="{FF2B5EF4-FFF2-40B4-BE49-F238E27FC236}">
                <a16:creationId xmlns:a16="http://schemas.microsoft.com/office/drawing/2014/main" id="{D534B300-FAD0-16B6-8D6E-2D9EF87819E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848328" y="1267674"/>
            <a:ext cx="259860" cy="2456730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4 18">
            <a:extLst>
              <a:ext uri="{FF2B5EF4-FFF2-40B4-BE49-F238E27FC236}">
                <a16:creationId xmlns:a16="http://schemas.microsoft.com/office/drawing/2014/main" id="{7B61E271-0F64-3F40-FC7D-90CDD7895CD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848328" y="1888121"/>
            <a:ext cx="259860" cy="18362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4 21">
            <a:extLst>
              <a:ext uri="{FF2B5EF4-FFF2-40B4-BE49-F238E27FC236}">
                <a16:creationId xmlns:a16="http://schemas.microsoft.com/office/drawing/2014/main" id="{69F488F1-AF73-C53A-5BE8-7426C24DF24E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848328" y="2513354"/>
            <a:ext cx="259860" cy="1211050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4 24">
            <a:extLst>
              <a:ext uri="{FF2B5EF4-FFF2-40B4-BE49-F238E27FC236}">
                <a16:creationId xmlns:a16="http://schemas.microsoft.com/office/drawing/2014/main" id="{E4DBD760-C7FC-6CF1-03DF-4F09B04C77D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848328" y="3138587"/>
            <a:ext cx="259860" cy="5858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4 27">
            <a:extLst>
              <a:ext uri="{FF2B5EF4-FFF2-40B4-BE49-F238E27FC236}">
                <a16:creationId xmlns:a16="http://schemas.microsoft.com/office/drawing/2014/main" id="{2151D9CF-F858-817D-C71A-5C9CC653DF89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2848328" y="3724404"/>
            <a:ext cx="259860" cy="4754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4 30">
            <a:extLst>
              <a:ext uri="{FF2B5EF4-FFF2-40B4-BE49-F238E27FC236}">
                <a16:creationId xmlns:a16="http://schemas.microsoft.com/office/drawing/2014/main" id="{4597E400-0006-DA27-6C54-BCF910B11247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848328" y="3724404"/>
            <a:ext cx="259860" cy="66799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4 33">
            <a:extLst>
              <a:ext uri="{FF2B5EF4-FFF2-40B4-BE49-F238E27FC236}">
                <a16:creationId xmlns:a16="http://schemas.microsoft.com/office/drawing/2014/main" id="{A8A279B5-C91F-6116-7D3E-61873803CE76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848328" y="3724404"/>
            <a:ext cx="259860" cy="129322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4 40">
            <a:extLst>
              <a:ext uri="{FF2B5EF4-FFF2-40B4-BE49-F238E27FC236}">
                <a16:creationId xmlns:a16="http://schemas.microsoft.com/office/drawing/2014/main" id="{CF762FF5-8E62-2980-F26B-2F1037B4C8F2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848328" y="3724404"/>
            <a:ext cx="259860" cy="191846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4 43">
            <a:extLst>
              <a:ext uri="{FF2B5EF4-FFF2-40B4-BE49-F238E27FC236}">
                <a16:creationId xmlns:a16="http://schemas.microsoft.com/office/drawing/2014/main" id="{850BC4A6-3B08-3C3A-6D50-7F33212C600A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2848328" y="3724404"/>
            <a:ext cx="232532" cy="254369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2694BF53-594F-2949-EB31-548395353C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4473" y="3878767"/>
            <a:ext cx="4161747" cy="19083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2EED7D7-C5A7-BA0E-BA80-688113D28B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4473" y="1334358"/>
            <a:ext cx="4161747" cy="19083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5E7354B-BA0B-8E74-3480-2C18ED31EAE4}"/>
              </a:ext>
            </a:extLst>
          </p:cNvPr>
          <p:cNvSpPr txBox="1"/>
          <p:nvPr/>
        </p:nvSpPr>
        <p:spPr>
          <a:xfrm>
            <a:off x="7902995" y="909586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latin typeface="Cooper Black" panose="0208090404030B020404" pitchFamily="18" charset="77"/>
              </a:rPr>
              <a:t>Code </a:t>
            </a:r>
            <a:r>
              <a:rPr lang="it-IT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Smell</a:t>
            </a:r>
            <a:endParaRPr lang="it-IT" b="1" dirty="0">
              <a:solidFill>
                <a:srgbClr val="FF0000"/>
              </a:solidFill>
              <a:latin typeface="Cooper Black" panose="0208090404030B020404" pitchFamily="18" charset="77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ED7D432-FB18-E9EB-8C16-94DDEFF166B1}"/>
              </a:ext>
            </a:extLst>
          </p:cNvPr>
          <p:cNvSpPr txBox="1"/>
          <p:nvPr/>
        </p:nvSpPr>
        <p:spPr>
          <a:xfrm>
            <a:off x="7858977" y="3453995"/>
            <a:ext cx="157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Refactoring</a:t>
            </a:r>
            <a:endParaRPr lang="it-IT" b="1" dirty="0">
              <a:solidFill>
                <a:srgbClr val="FF0000"/>
              </a:solidFill>
              <a:latin typeface="Cooper Black" panose="0208090404030B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31017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9307574F-0A50-2C48-29D5-6A1950246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474" y="1342243"/>
            <a:ext cx="4161746" cy="190042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3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09A5F0D9-090B-219A-16C5-642A85C193C9}"/>
              </a:ext>
            </a:extLst>
          </p:cNvPr>
          <p:cNvGrpSpPr/>
          <p:nvPr/>
        </p:nvGrpSpPr>
        <p:grpSpPr>
          <a:xfrm>
            <a:off x="1645919" y="993188"/>
            <a:ext cx="3325091" cy="5549397"/>
            <a:chOff x="1687483" y="222318"/>
            <a:chExt cx="4045832" cy="6470376"/>
          </a:xfrm>
        </p:grpSpPr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E9DBEC21-EFC0-A356-8C01-CBADA63F0E7A}"/>
                </a:ext>
              </a:extLst>
            </p:cNvPr>
            <p:cNvSpPr/>
            <p:nvPr/>
          </p:nvSpPr>
          <p:spPr>
            <a:xfrm>
              <a:off x="1687483" y="3086767"/>
              <a:ext cx="1463041" cy="64008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50000">
                  <a:srgbClr val="FF0000"/>
                </a:gs>
                <a:gs pos="100000">
                  <a:srgbClr val="FF0000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latin typeface="Cooper Black" panose="0208090404030B020404" pitchFamily="18" charset="77"/>
                </a:rPr>
                <a:t>600 Issues</a:t>
              </a:r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0816EBD2-EB93-2B64-8D96-0682378F2B86}"/>
                </a:ext>
              </a:extLst>
            </p:cNvPr>
            <p:cNvSpPr/>
            <p:nvPr/>
          </p:nvSpPr>
          <p:spPr>
            <a:xfrm>
              <a:off x="3466711" y="222318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Do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not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unnecessarily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assign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values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to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variables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10D4765A-83D6-4A95-CC60-8DE336F5068B}"/>
                </a:ext>
              </a:extLst>
            </p:cNvPr>
            <p:cNvSpPr/>
            <p:nvPr/>
          </p:nvSpPr>
          <p:spPr>
            <a:xfrm>
              <a:off x="3466711" y="945734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50" b="1" dirty="0" err="1">
                  <a:latin typeface="Cooper Black" panose="0208090404030B020404" pitchFamily="18" charset="77"/>
                </a:rPr>
                <a:t>Avoid</a:t>
              </a:r>
              <a:r>
                <a:rPr lang="it-IT" sz="1050" b="1" dirty="0">
                  <a:latin typeface="Cooper Black" panose="0208090404030B020404" pitchFamily="18" charset="77"/>
                </a:rPr>
                <a:t> </a:t>
              </a:r>
              <a:r>
                <a:rPr lang="it-IT" sz="1050" b="1" dirty="0" err="1">
                  <a:latin typeface="Cooper Black" panose="0208090404030B020404" pitchFamily="18" charset="77"/>
                </a:rPr>
                <a:t>using</a:t>
              </a:r>
              <a:r>
                <a:rPr lang="it-IT" sz="1050" b="1" dirty="0">
                  <a:latin typeface="Cooper Black" panose="0208090404030B020404" pitchFamily="18" charset="77"/>
                </a:rPr>
                <a:t> global </a:t>
              </a:r>
              <a:r>
                <a:rPr lang="it-IT" sz="1050" b="1" dirty="0" err="1">
                  <a:latin typeface="Cooper Black" panose="0208090404030B020404" pitchFamily="18" charset="77"/>
                </a:rPr>
                <a:t>variables</a:t>
              </a:r>
              <a:r>
                <a:rPr lang="it-IT" sz="1050" b="1" dirty="0"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E9508AEF-FA07-E57B-EA64-E10D206194E7}"/>
                </a:ext>
              </a:extLst>
            </p:cNvPr>
            <p:cNvSpPr/>
            <p:nvPr/>
          </p:nvSpPr>
          <p:spPr>
            <a:xfrm>
              <a:off x="3466711" y="1674731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3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Aoid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multiple </a:t>
              </a:r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if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-else </a:t>
              </a:r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statement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6B5BEE3A-7F6D-EAF8-A987-001754B5DCFA}"/>
                </a:ext>
              </a:extLst>
            </p:cNvPr>
            <p:cNvSpPr/>
            <p:nvPr/>
          </p:nvSpPr>
          <p:spPr>
            <a:xfrm>
              <a:off x="3466711" y="2403728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Don’t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concatenate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Strings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in loop, use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StringBuilder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instead</a:t>
              </a:r>
              <a:r>
                <a:rPr lang="it-IT" sz="1000" b="1" dirty="0"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CBB0B9F6-E6BA-192A-9E13-DD115DFE7C73}"/>
                </a:ext>
              </a:extLst>
            </p:cNvPr>
            <p:cNvSpPr/>
            <p:nvPr/>
          </p:nvSpPr>
          <p:spPr>
            <a:xfrm>
              <a:off x="3466711" y="3142207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5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Use ++i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instead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of i++ </a:t>
              </a:r>
            </a:p>
          </p:txBody>
        </p:sp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E2D91B23-0F19-E757-02C0-6D6FC76DC7B9}"/>
                </a:ext>
              </a:extLst>
            </p:cNvPr>
            <p:cNvSpPr/>
            <p:nvPr/>
          </p:nvSpPr>
          <p:spPr>
            <a:xfrm>
              <a:off x="3466711" y="3865623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6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Avoid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the use of For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each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with Arrays</a:t>
              </a:r>
            </a:p>
          </p:txBody>
        </p:sp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87EFB6B8-56A6-90E9-E23E-C9869185677C}"/>
                </a:ext>
              </a:extLst>
            </p:cNvPr>
            <p:cNvSpPr/>
            <p:nvPr/>
          </p:nvSpPr>
          <p:spPr>
            <a:xfrm>
              <a:off x="3466711" y="4594620"/>
              <a:ext cx="2266604" cy="640080"/>
            </a:xfrm>
            <a:prstGeom prst="roundRect">
              <a:avLst/>
            </a:prstGeom>
            <a:gradFill>
              <a:gsLst>
                <a:gs pos="0">
                  <a:srgbClr val="7030A0">
                    <a:alpha val="30000"/>
                  </a:srgbClr>
                </a:gs>
                <a:gs pos="50000">
                  <a:srgbClr val="7030A0">
                    <a:alpha val="30000"/>
                  </a:srgbClr>
                </a:gs>
                <a:gs pos="100000">
                  <a:srgbClr val="7030A0">
                    <a:alpha val="30000"/>
                  </a:srgb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Initialize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builder/buffer with the appropriate size </a:t>
              </a:r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C2D7AA43-7951-95D3-2AEE-73959C7B3E34}"/>
                </a:ext>
              </a:extLst>
            </p:cNvPr>
            <p:cNvSpPr/>
            <p:nvPr/>
          </p:nvSpPr>
          <p:spPr>
            <a:xfrm>
              <a:off x="3466711" y="5323617"/>
              <a:ext cx="2266604" cy="640080"/>
            </a:xfrm>
            <a:prstGeom prst="roundRect">
              <a:avLst/>
            </a:prstGeom>
            <a:gradFill>
              <a:gsLst>
                <a:gs pos="0">
                  <a:srgbClr val="002060">
                    <a:alpha val="30000"/>
                  </a:srgbClr>
                </a:gs>
                <a:gs pos="50000">
                  <a:srgbClr val="002060">
                    <a:alpha val="30000"/>
                  </a:srgbClr>
                </a:gs>
                <a:gs pos="100000">
                  <a:srgbClr val="002060">
                    <a:alpha val="30000"/>
                  </a:srgb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Avoid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getting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the size of the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collection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in the loop</a:t>
              </a:r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991A4914-FC64-BC5C-0BA5-280EFD0BCC78}"/>
                </a:ext>
              </a:extLst>
            </p:cNvPr>
            <p:cNvSpPr/>
            <p:nvPr/>
          </p:nvSpPr>
          <p:spPr>
            <a:xfrm>
              <a:off x="3433459" y="6052614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bg1">
                    <a:alpha val="30000"/>
                  </a:schemeClr>
                </a:gs>
                <a:gs pos="50000">
                  <a:schemeClr val="bg1">
                    <a:alpha val="3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Do 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not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call a 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function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when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declaring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a for-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type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loop </a:t>
              </a:r>
            </a:p>
          </p:txBody>
        </p:sp>
      </p:grpSp>
      <p:cxnSp>
        <p:nvCxnSpPr>
          <p:cNvPr id="18" name="Connettore 4 17">
            <a:extLst>
              <a:ext uri="{FF2B5EF4-FFF2-40B4-BE49-F238E27FC236}">
                <a16:creationId xmlns:a16="http://schemas.microsoft.com/office/drawing/2014/main" id="{D534B300-FAD0-16B6-8D6E-2D9EF87819E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848328" y="1267674"/>
            <a:ext cx="259860" cy="2456730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4 18">
            <a:extLst>
              <a:ext uri="{FF2B5EF4-FFF2-40B4-BE49-F238E27FC236}">
                <a16:creationId xmlns:a16="http://schemas.microsoft.com/office/drawing/2014/main" id="{7B61E271-0F64-3F40-FC7D-90CDD7895CD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848328" y="1888121"/>
            <a:ext cx="259860" cy="18362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4 21">
            <a:extLst>
              <a:ext uri="{FF2B5EF4-FFF2-40B4-BE49-F238E27FC236}">
                <a16:creationId xmlns:a16="http://schemas.microsoft.com/office/drawing/2014/main" id="{69F488F1-AF73-C53A-5BE8-7426C24DF24E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848328" y="2513354"/>
            <a:ext cx="259860" cy="1211050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4 24">
            <a:extLst>
              <a:ext uri="{FF2B5EF4-FFF2-40B4-BE49-F238E27FC236}">
                <a16:creationId xmlns:a16="http://schemas.microsoft.com/office/drawing/2014/main" id="{E4DBD760-C7FC-6CF1-03DF-4F09B04C77D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848328" y="3138587"/>
            <a:ext cx="259860" cy="5858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4 27">
            <a:extLst>
              <a:ext uri="{FF2B5EF4-FFF2-40B4-BE49-F238E27FC236}">
                <a16:creationId xmlns:a16="http://schemas.microsoft.com/office/drawing/2014/main" id="{2151D9CF-F858-817D-C71A-5C9CC653DF89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2848328" y="3724404"/>
            <a:ext cx="259860" cy="4754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4 30">
            <a:extLst>
              <a:ext uri="{FF2B5EF4-FFF2-40B4-BE49-F238E27FC236}">
                <a16:creationId xmlns:a16="http://schemas.microsoft.com/office/drawing/2014/main" id="{4597E400-0006-DA27-6C54-BCF910B11247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848328" y="3724404"/>
            <a:ext cx="259860" cy="66799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4 33">
            <a:extLst>
              <a:ext uri="{FF2B5EF4-FFF2-40B4-BE49-F238E27FC236}">
                <a16:creationId xmlns:a16="http://schemas.microsoft.com/office/drawing/2014/main" id="{A8A279B5-C91F-6116-7D3E-61873803CE76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848328" y="3724404"/>
            <a:ext cx="259860" cy="129322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4 40">
            <a:extLst>
              <a:ext uri="{FF2B5EF4-FFF2-40B4-BE49-F238E27FC236}">
                <a16:creationId xmlns:a16="http://schemas.microsoft.com/office/drawing/2014/main" id="{CF762FF5-8E62-2980-F26B-2F1037B4C8F2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848328" y="3724404"/>
            <a:ext cx="259860" cy="191846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4 43">
            <a:extLst>
              <a:ext uri="{FF2B5EF4-FFF2-40B4-BE49-F238E27FC236}">
                <a16:creationId xmlns:a16="http://schemas.microsoft.com/office/drawing/2014/main" id="{850BC4A6-3B08-3C3A-6D50-7F33212C600A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2848328" y="3724404"/>
            <a:ext cx="232532" cy="254369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E7F3A95-4183-2E84-D8E4-FE9109C7CBF9}"/>
              </a:ext>
            </a:extLst>
          </p:cNvPr>
          <p:cNvSpPr txBox="1"/>
          <p:nvPr/>
        </p:nvSpPr>
        <p:spPr>
          <a:xfrm>
            <a:off x="7902995" y="909586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latin typeface="Cooper Black" panose="0208090404030B020404" pitchFamily="18" charset="77"/>
              </a:rPr>
              <a:t>Code </a:t>
            </a:r>
            <a:r>
              <a:rPr lang="it-IT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Smell</a:t>
            </a:r>
            <a:endParaRPr lang="it-IT" b="1" dirty="0">
              <a:solidFill>
                <a:srgbClr val="FF0000"/>
              </a:solidFill>
              <a:latin typeface="Cooper Black" panose="0208090404030B020404" pitchFamily="18" charset="77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74AC40E-70AF-4D1A-05A1-387C5394A0A7}"/>
              </a:ext>
            </a:extLst>
          </p:cNvPr>
          <p:cNvSpPr txBox="1"/>
          <p:nvPr/>
        </p:nvSpPr>
        <p:spPr>
          <a:xfrm>
            <a:off x="7858977" y="3453995"/>
            <a:ext cx="157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Refactoring</a:t>
            </a:r>
            <a:endParaRPr lang="it-IT" b="1" dirty="0">
              <a:solidFill>
                <a:srgbClr val="FF0000"/>
              </a:solidFill>
              <a:latin typeface="Cooper Black" panose="0208090404030B020404" pitchFamily="18" charset="77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BC56E54E-FBDB-AB9E-A126-9A3DFF555F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27528" y="3845711"/>
            <a:ext cx="6244832" cy="135757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855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09A5F0D9-090B-219A-16C5-642A85C193C9}"/>
              </a:ext>
            </a:extLst>
          </p:cNvPr>
          <p:cNvGrpSpPr/>
          <p:nvPr/>
        </p:nvGrpSpPr>
        <p:grpSpPr>
          <a:xfrm>
            <a:off x="1645919" y="993188"/>
            <a:ext cx="3325091" cy="5549397"/>
            <a:chOff x="1687483" y="222318"/>
            <a:chExt cx="4045832" cy="6470376"/>
          </a:xfrm>
        </p:grpSpPr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E9DBEC21-EFC0-A356-8C01-CBADA63F0E7A}"/>
                </a:ext>
              </a:extLst>
            </p:cNvPr>
            <p:cNvSpPr/>
            <p:nvPr/>
          </p:nvSpPr>
          <p:spPr>
            <a:xfrm>
              <a:off x="1687483" y="3086767"/>
              <a:ext cx="1463041" cy="64008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50000">
                  <a:srgbClr val="FF0000"/>
                </a:gs>
                <a:gs pos="100000">
                  <a:srgbClr val="FF0000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latin typeface="Cooper Black" panose="0208090404030B020404" pitchFamily="18" charset="77"/>
                </a:rPr>
                <a:t>600 Issues</a:t>
              </a:r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0816EBD2-EB93-2B64-8D96-0682378F2B86}"/>
                </a:ext>
              </a:extLst>
            </p:cNvPr>
            <p:cNvSpPr/>
            <p:nvPr/>
          </p:nvSpPr>
          <p:spPr>
            <a:xfrm>
              <a:off x="3466711" y="222318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Do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not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unnecessarily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assign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values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to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variables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10D4765A-83D6-4A95-CC60-8DE336F5068B}"/>
                </a:ext>
              </a:extLst>
            </p:cNvPr>
            <p:cNvSpPr/>
            <p:nvPr/>
          </p:nvSpPr>
          <p:spPr>
            <a:xfrm>
              <a:off x="3466711" y="945734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2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Avoid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using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global </a:t>
              </a:r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variables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E9508AEF-FA07-E57B-EA64-E10D206194E7}"/>
                </a:ext>
              </a:extLst>
            </p:cNvPr>
            <p:cNvSpPr/>
            <p:nvPr/>
          </p:nvSpPr>
          <p:spPr>
            <a:xfrm>
              <a:off x="3466711" y="1674731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99000">
                  <a:schemeClr val="accent3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50" b="1" dirty="0" err="1">
                  <a:latin typeface="Cooper Black" panose="0208090404030B020404" pitchFamily="18" charset="77"/>
                </a:rPr>
                <a:t>Aoid</a:t>
              </a:r>
              <a:r>
                <a:rPr lang="it-IT" sz="1050" b="1" dirty="0">
                  <a:latin typeface="Cooper Black" panose="0208090404030B020404" pitchFamily="18" charset="77"/>
                </a:rPr>
                <a:t> multiple </a:t>
              </a:r>
              <a:r>
                <a:rPr lang="it-IT" sz="1050" b="1" dirty="0" err="1">
                  <a:latin typeface="Cooper Black" panose="0208090404030B020404" pitchFamily="18" charset="77"/>
                </a:rPr>
                <a:t>if</a:t>
              </a:r>
              <a:r>
                <a:rPr lang="it-IT" sz="1050" b="1" dirty="0">
                  <a:latin typeface="Cooper Black" panose="0208090404030B020404" pitchFamily="18" charset="77"/>
                </a:rPr>
                <a:t>-else </a:t>
              </a:r>
              <a:r>
                <a:rPr lang="it-IT" sz="1050" b="1" dirty="0" err="1">
                  <a:latin typeface="Cooper Black" panose="0208090404030B020404" pitchFamily="18" charset="77"/>
                </a:rPr>
                <a:t>statement</a:t>
              </a:r>
              <a:r>
                <a:rPr lang="it-IT" sz="1050" b="1" dirty="0"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6B5BEE3A-7F6D-EAF8-A987-001754B5DCFA}"/>
                </a:ext>
              </a:extLst>
            </p:cNvPr>
            <p:cNvSpPr/>
            <p:nvPr/>
          </p:nvSpPr>
          <p:spPr>
            <a:xfrm>
              <a:off x="3466711" y="2403728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Don’t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concatenate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Strings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in loop, use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StringBuilder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instead</a:t>
              </a:r>
              <a:r>
                <a:rPr lang="it-IT" sz="1000" b="1" dirty="0"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CBB0B9F6-E6BA-192A-9E13-DD115DFE7C73}"/>
                </a:ext>
              </a:extLst>
            </p:cNvPr>
            <p:cNvSpPr/>
            <p:nvPr/>
          </p:nvSpPr>
          <p:spPr>
            <a:xfrm>
              <a:off x="3466711" y="3142207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5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Use ++i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instead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of i++ </a:t>
              </a:r>
            </a:p>
          </p:txBody>
        </p:sp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E2D91B23-0F19-E757-02C0-6D6FC76DC7B9}"/>
                </a:ext>
              </a:extLst>
            </p:cNvPr>
            <p:cNvSpPr/>
            <p:nvPr/>
          </p:nvSpPr>
          <p:spPr>
            <a:xfrm>
              <a:off x="3466711" y="3865623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6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Avoid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the use of For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each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with Arrays</a:t>
              </a:r>
            </a:p>
          </p:txBody>
        </p:sp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87EFB6B8-56A6-90E9-E23E-C9869185677C}"/>
                </a:ext>
              </a:extLst>
            </p:cNvPr>
            <p:cNvSpPr/>
            <p:nvPr/>
          </p:nvSpPr>
          <p:spPr>
            <a:xfrm>
              <a:off x="3466711" y="4594620"/>
              <a:ext cx="2266604" cy="640080"/>
            </a:xfrm>
            <a:prstGeom prst="roundRect">
              <a:avLst/>
            </a:prstGeom>
            <a:gradFill>
              <a:gsLst>
                <a:gs pos="0">
                  <a:srgbClr val="7030A0">
                    <a:alpha val="30000"/>
                  </a:srgbClr>
                </a:gs>
                <a:gs pos="50000">
                  <a:srgbClr val="7030A0">
                    <a:alpha val="30000"/>
                  </a:srgbClr>
                </a:gs>
                <a:gs pos="100000">
                  <a:srgbClr val="7030A0">
                    <a:alpha val="30000"/>
                  </a:srgb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Initialize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builder/buffer with the appropriate size </a:t>
              </a:r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C2D7AA43-7951-95D3-2AEE-73959C7B3E34}"/>
                </a:ext>
              </a:extLst>
            </p:cNvPr>
            <p:cNvSpPr/>
            <p:nvPr/>
          </p:nvSpPr>
          <p:spPr>
            <a:xfrm>
              <a:off x="3466711" y="5323617"/>
              <a:ext cx="2266604" cy="640080"/>
            </a:xfrm>
            <a:prstGeom prst="roundRect">
              <a:avLst/>
            </a:prstGeom>
            <a:gradFill>
              <a:gsLst>
                <a:gs pos="0">
                  <a:srgbClr val="002060">
                    <a:alpha val="30000"/>
                  </a:srgbClr>
                </a:gs>
                <a:gs pos="50000">
                  <a:srgbClr val="002060">
                    <a:alpha val="30000"/>
                  </a:srgbClr>
                </a:gs>
                <a:gs pos="100000">
                  <a:srgbClr val="002060">
                    <a:alpha val="30000"/>
                  </a:srgb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Avoid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getting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the size of the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collection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in the loop</a:t>
              </a:r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991A4914-FC64-BC5C-0BA5-280EFD0BCC78}"/>
                </a:ext>
              </a:extLst>
            </p:cNvPr>
            <p:cNvSpPr/>
            <p:nvPr/>
          </p:nvSpPr>
          <p:spPr>
            <a:xfrm>
              <a:off x="3433459" y="6052614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bg1">
                    <a:alpha val="30000"/>
                  </a:schemeClr>
                </a:gs>
                <a:gs pos="50000">
                  <a:schemeClr val="bg1">
                    <a:alpha val="3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Do 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not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call a 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function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when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declaring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a for-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type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loop </a:t>
              </a:r>
            </a:p>
          </p:txBody>
        </p:sp>
      </p:grpSp>
      <p:cxnSp>
        <p:nvCxnSpPr>
          <p:cNvPr id="18" name="Connettore 4 17">
            <a:extLst>
              <a:ext uri="{FF2B5EF4-FFF2-40B4-BE49-F238E27FC236}">
                <a16:creationId xmlns:a16="http://schemas.microsoft.com/office/drawing/2014/main" id="{D534B300-FAD0-16B6-8D6E-2D9EF87819E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848328" y="1267674"/>
            <a:ext cx="259860" cy="2456730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4 18">
            <a:extLst>
              <a:ext uri="{FF2B5EF4-FFF2-40B4-BE49-F238E27FC236}">
                <a16:creationId xmlns:a16="http://schemas.microsoft.com/office/drawing/2014/main" id="{7B61E271-0F64-3F40-FC7D-90CDD7895CD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848328" y="1888121"/>
            <a:ext cx="259860" cy="18362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4 21">
            <a:extLst>
              <a:ext uri="{FF2B5EF4-FFF2-40B4-BE49-F238E27FC236}">
                <a16:creationId xmlns:a16="http://schemas.microsoft.com/office/drawing/2014/main" id="{69F488F1-AF73-C53A-5BE8-7426C24DF24E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848328" y="2513354"/>
            <a:ext cx="259860" cy="1211050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4 24">
            <a:extLst>
              <a:ext uri="{FF2B5EF4-FFF2-40B4-BE49-F238E27FC236}">
                <a16:creationId xmlns:a16="http://schemas.microsoft.com/office/drawing/2014/main" id="{E4DBD760-C7FC-6CF1-03DF-4F09B04C77D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848328" y="3138587"/>
            <a:ext cx="259860" cy="5858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4 27">
            <a:extLst>
              <a:ext uri="{FF2B5EF4-FFF2-40B4-BE49-F238E27FC236}">
                <a16:creationId xmlns:a16="http://schemas.microsoft.com/office/drawing/2014/main" id="{2151D9CF-F858-817D-C71A-5C9CC653DF89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2848328" y="3724404"/>
            <a:ext cx="259860" cy="4754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4 30">
            <a:extLst>
              <a:ext uri="{FF2B5EF4-FFF2-40B4-BE49-F238E27FC236}">
                <a16:creationId xmlns:a16="http://schemas.microsoft.com/office/drawing/2014/main" id="{4597E400-0006-DA27-6C54-BCF910B11247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848328" y="3724404"/>
            <a:ext cx="259860" cy="66799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4 33">
            <a:extLst>
              <a:ext uri="{FF2B5EF4-FFF2-40B4-BE49-F238E27FC236}">
                <a16:creationId xmlns:a16="http://schemas.microsoft.com/office/drawing/2014/main" id="{A8A279B5-C91F-6116-7D3E-61873803CE76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848328" y="3724404"/>
            <a:ext cx="259860" cy="129322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4 40">
            <a:extLst>
              <a:ext uri="{FF2B5EF4-FFF2-40B4-BE49-F238E27FC236}">
                <a16:creationId xmlns:a16="http://schemas.microsoft.com/office/drawing/2014/main" id="{CF762FF5-8E62-2980-F26B-2F1037B4C8F2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848328" y="3724404"/>
            <a:ext cx="259860" cy="191846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4 43">
            <a:extLst>
              <a:ext uri="{FF2B5EF4-FFF2-40B4-BE49-F238E27FC236}">
                <a16:creationId xmlns:a16="http://schemas.microsoft.com/office/drawing/2014/main" id="{850BC4A6-3B08-3C3A-6D50-7F33212C600A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2848328" y="3724404"/>
            <a:ext cx="232532" cy="254369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7554039-3456-7F25-C41C-0A188DC91F7A}"/>
              </a:ext>
            </a:extLst>
          </p:cNvPr>
          <p:cNvSpPr txBox="1"/>
          <p:nvPr/>
        </p:nvSpPr>
        <p:spPr>
          <a:xfrm>
            <a:off x="8176217" y="1997132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latin typeface="Cooper Black" panose="0208090404030B020404" pitchFamily="18" charset="77"/>
              </a:rPr>
              <a:t>Code </a:t>
            </a:r>
            <a:r>
              <a:rPr lang="it-IT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Smell</a:t>
            </a:r>
            <a:endParaRPr lang="it-IT" b="1" dirty="0">
              <a:solidFill>
                <a:srgbClr val="FF0000"/>
              </a:solidFill>
              <a:latin typeface="Cooper Black" panose="0208090404030B020404" pitchFamily="18" charset="77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E88AA256-6329-EADD-CE5B-FEDC4E577E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97639" y="2430031"/>
            <a:ext cx="5441858" cy="235613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5B09F5-7BC1-52DD-93B3-5F1442205F8A}"/>
              </a:ext>
            </a:extLst>
          </p:cNvPr>
          <p:cNvSpPr txBox="1"/>
          <p:nvPr/>
        </p:nvSpPr>
        <p:spPr>
          <a:xfrm rot="19876526">
            <a:off x="7826895" y="3314973"/>
            <a:ext cx="2026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rgbClr val="FFC000"/>
                </a:solidFill>
                <a:latin typeface="Cooper Black" panose="0208090404030B020404" pitchFamily="18" charset="77"/>
              </a:rPr>
              <a:t>Not Fix</a:t>
            </a:r>
          </a:p>
        </p:txBody>
      </p:sp>
    </p:spTree>
    <p:extLst>
      <p:ext uri="{BB962C8B-B14F-4D97-AF65-F5344CB8AC3E}">
        <p14:creationId xmlns:p14="http://schemas.microsoft.com/office/powerpoint/2010/main" val="3651719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09A5F0D9-090B-219A-16C5-642A85C193C9}"/>
              </a:ext>
            </a:extLst>
          </p:cNvPr>
          <p:cNvGrpSpPr/>
          <p:nvPr/>
        </p:nvGrpSpPr>
        <p:grpSpPr>
          <a:xfrm>
            <a:off x="1645919" y="993188"/>
            <a:ext cx="3325091" cy="5549397"/>
            <a:chOff x="1687483" y="222318"/>
            <a:chExt cx="4045832" cy="6470376"/>
          </a:xfrm>
        </p:grpSpPr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E9DBEC21-EFC0-A356-8C01-CBADA63F0E7A}"/>
                </a:ext>
              </a:extLst>
            </p:cNvPr>
            <p:cNvSpPr/>
            <p:nvPr/>
          </p:nvSpPr>
          <p:spPr>
            <a:xfrm>
              <a:off x="1687483" y="3086767"/>
              <a:ext cx="1463041" cy="64008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50000">
                  <a:srgbClr val="FF0000"/>
                </a:gs>
                <a:gs pos="100000">
                  <a:srgbClr val="FF0000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latin typeface="Cooper Black" panose="0208090404030B020404" pitchFamily="18" charset="77"/>
                </a:rPr>
                <a:t>600 Issues</a:t>
              </a:r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0816EBD2-EB93-2B64-8D96-0682378F2B86}"/>
                </a:ext>
              </a:extLst>
            </p:cNvPr>
            <p:cNvSpPr/>
            <p:nvPr/>
          </p:nvSpPr>
          <p:spPr>
            <a:xfrm>
              <a:off x="3466711" y="222318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Do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not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unnecessarily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assign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values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to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variables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10D4765A-83D6-4A95-CC60-8DE336F5068B}"/>
                </a:ext>
              </a:extLst>
            </p:cNvPr>
            <p:cNvSpPr/>
            <p:nvPr/>
          </p:nvSpPr>
          <p:spPr>
            <a:xfrm>
              <a:off x="3466711" y="945734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2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Avoid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using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global </a:t>
              </a:r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variables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E9508AEF-FA07-E57B-EA64-E10D206194E7}"/>
                </a:ext>
              </a:extLst>
            </p:cNvPr>
            <p:cNvSpPr/>
            <p:nvPr/>
          </p:nvSpPr>
          <p:spPr>
            <a:xfrm>
              <a:off x="3466711" y="1674731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3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Aoid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multiple </a:t>
              </a:r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if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-else </a:t>
              </a:r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statement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6B5BEE3A-7F6D-EAF8-A987-001754B5DCFA}"/>
                </a:ext>
              </a:extLst>
            </p:cNvPr>
            <p:cNvSpPr/>
            <p:nvPr/>
          </p:nvSpPr>
          <p:spPr>
            <a:xfrm>
              <a:off x="3466711" y="2403728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latin typeface="Cooper Black" panose="0208090404030B020404" pitchFamily="18" charset="77"/>
                </a:rPr>
                <a:t>Don’t</a:t>
              </a:r>
              <a:r>
                <a:rPr lang="it-IT" sz="1000" b="1" dirty="0">
                  <a:latin typeface="Cooper Black" panose="0208090404030B020404" pitchFamily="18" charset="77"/>
                </a:rPr>
                <a:t> concatenate </a:t>
              </a:r>
              <a:r>
                <a:rPr lang="it-IT" sz="1000" b="1" dirty="0" err="1">
                  <a:latin typeface="Cooper Black" panose="0208090404030B020404" pitchFamily="18" charset="77"/>
                </a:rPr>
                <a:t>Strings</a:t>
              </a:r>
              <a:r>
                <a:rPr lang="it-IT" sz="1000" b="1" dirty="0">
                  <a:latin typeface="Cooper Black" panose="0208090404030B020404" pitchFamily="18" charset="77"/>
                </a:rPr>
                <a:t> in loop, use </a:t>
              </a:r>
              <a:r>
                <a:rPr lang="it-IT" sz="1000" b="1" dirty="0" err="1">
                  <a:latin typeface="Cooper Black" panose="0208090404030B020404" pitchFamily="18" charset="77"/>
                </a:rPr>
                <a:t>StringBuilder</a:t>
              </a:r>
              <a:r>
                <a:rPr lang="it-IT" sz="1000" b="1" dirty="0"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latin typeface="Cooper Black" panose="0208090404030B020404" pitchFamily="18" charset="77"/>
                </a:rPr>
                <a:t>instead</a:t>
              </a:r>
              <a:r>
                <a:rPr lang="it-IT" sz="1000" b="1" dirty="0"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CBB0B9F6-E6BA-192A-9E13-DD115DFE7C73}"/>
                </a:ext>
              </a:extLst>
            </p:cNvPr>
            <p:cNvSpPr/>
            <p:nvPr/>
          </p:nvSpPr>
          <p:spPr>
            <a:xfrm>
              <a:off x="3466711" y="3142207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5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Use ++i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instead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of i++ </a:t>
              </a:r>
            </a:p>
          </p:txBody>
        </p:sp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E2D91B23-0F19-E757-02C0-6D6FC76DC7B9}"/>
                </a:ext>
              </a:extLst>
            </p:cNvPr>
            <p:cNvSpPr/>
            <p:nvPr/>
          </p:nvSpPr>
          <p:spPr>
            <a:xfrm>
              <a:off x="3466711" y="3865623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6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Avoid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the use of For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each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with Arrays</a:t>
              </a:r>
            </a:p>
          </p:txBody>
        </p:sp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87EFB6B8-56A6-90E9-E23E-C9869185677C}"/>
                </a:ext>
              </a:extLst>
            </p:cNvPr>
            <p:cNvSpPr/>
            <p:nvPr/>
          </p:nvSpPr>
          <p:spPr>
            <a:xfrm>
              <a:off x="3466711" y="4594620"/>
              <a:ext cx="2266604" cy="640080"/>
            </a:xfrm>
            <a:prstGeom prst="roundRect">
              <a:avLst/>
            </a:prstGeom>
            <a:gradFill>
              <a:gsLst>
                <a:gs pos="0">
                  <a:srgbClr val="7030A0">
                    <a:alpha val="30000"/>
                  </a:srgbClr>
                </a:gs>
                <a:gs pos="50000">
                  <a:srgbClr val="7030A0">
                    <a:alpha val="30000"/>
                  </a:srgbClr>
                </a:gs>
                <a:gs pos="100000">
                  <a:srgbClr val="7030A0">
                    <a:alpha val="30000"/>
                  </a:srgb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Initialize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builder/buffer with the appropriate size </a:t>
              </a:r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C2D7AA43-7951-95D3-2AEE-73959C7B3E34}"/>
                </a:ext>
              </a:extLst>
            </p:cNvPr>
            <p:cNvSpPr/>
            <p:nvPr/>
          </p:nvSpPr>
          <p:spPr>
            <a:xfrm>
              <a:off x="3466711" y="5323617"/>
              <a:ext cx="2266604" cy="640080"/>
            </a:xfrm>
            <a:prstGeom prst="roundRect">
              <a:avLst/>
            </a:prstGeom>
            <a:gradFill>
              <a:gsLst>
                <a:gs pos="0">
                  <a:srgbClr val="002060">
                    <a:alpha val="30000"/>
                  </a:srgbClr>
                </a:gs>
                <a:gs pos="50000">
                  <a:srgbClr val="002060">
                    <a:alpha val="30000"/>
                  </a:srgbClr>
                </a:gs>
                <a:gs pos="100000">
                  <a:srgbClr val="002060">
                    <a:alpha val="30000"/>
                  </a:srgb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Avoid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getting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the size of the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collection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in the loop</a:t>
              </a:r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991A4914-FC64-BC5C-0BA5-280EFD0BCC78}"/>
                </a:ext>
              </a:extLst>
            </p:cNvPr>
            <p:cNvSpPr/>
            <p:nvPr/>
          </p:nvSpPr>
          <p:spPr>
            <a:xfrm>
              <a:off x="3433459" y="6052614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bg1">
                    <a:alpha val="30000"/>
                  </a:schemeClr>
                </a:gs>
                <a:gs pos="50000">
                  <a:schemeClr val="bg1">
                    <a:alpha val="3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Do 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not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call a 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function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when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declaring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a for-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type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loop </a:t>
              </a:r>
            </a:p>
          </p:txBody>
        </p:sp>
      </p:grpSp>
      <p:cxnSp>
        <p:nvCxnSpPr>
          <p:cNvPr id="18" name="Connettore 4 17">
            <a:extLst>
              <a:ext uri="{FF2B5EF4-FFF2-40B4-BE49-F238E27FC236}">
                <a16:creationId xmlns:a16="http://schemas.microsoft.com/office/drawing/2014/main" id="{D534B300-FAD0-16B6-8D6E-2D9EF87819E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848328" y="1267674"/>
            <a:ext cx="259860" cy="2456730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4 18">
            <a:extLst>
              <a:ext uri="{FF2B5EF4-FFF2-40B4-BE49-F238E27FC236}">
                <a16:creationId xmlns:a16="http://schemas.microsoft.com/office/drawing/2014/main" id="{7B61E271-0F64-3F40-FC7D-90CDD7895CD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848328" y="1888121"/>
            <a:ext cx="259860" cy="18362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4 21">
            <a:extLst>
              <a:ext uri="{FF2B5EF4-FFF2-40B4-BE49-F238E27FC236}">
                <a16:creationId xmlns:a16="http://schemas.microsoft.com/office/drawing/2014/main" id="{69F488F1-AF73-C53A-5BE8-7426C24DF24E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848328" y="2513354"/>
            <a:ext cx="259860" cy="1211050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4 24">
            <a:extLst>
              <a:ext uri="{FF2B5EF4-FFF2-40B4-BE49-F238E27FC236}">
                <a16:creationId xmlns:a16="http://schemas.microsoft.com/office/drawing/2014/main" id="{E4DBD760-C7FC-6CF1-03DF-4F09B04C77D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848328" y="3138587"/>
            <a:ext cx="259860" cy="5858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4 27">
            <a:extLst>
              <a:ext uri="{FF2B5EF4-FFF2-40B4-BE49-F238E27FC236}">
                <a16:creationId xmlns:a16="http://schemas.microsoft.com/office/drawing/2014/main" id="{2151D9CF-F858-817D-C71A-5C9CC653DF89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2848328" y="3724404"/>
            <a:ext cx="259860" cy="4754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4 30">
            <a:extLst>
              <a:ext uri="{FF2B5EF4-FFF2-40B4-BE49-F238E27FC236}">
                <a16:creationId xmlns:a16="http://schemas.microsoft.com/office/drawing/2014/main" id="{4597E400-0006-DA27-6C54-BCF910B11247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848328" y="3724404"/>
            <a:ext cx="259860" cy="66799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4 33">
            <a:extLst>
              <a:ext uri="{FF2B5EF4-FFF2-40B4-BE49-F238E27FC236}">
                <a16:creationId xmlns:a16="http://schemas.microsoft.com/office/drawing/2014/main" id="{A8A279B5-C91F-6116-7D3E-61873803CE76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848328" y="3724404"/>
            <a:ext cx="259860" cy="129322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4 40">
            <a:extLst>
              <a:ext uri="{FF2B5EF4-FFF2-40B4-BE49-F238E27FC236}">
                <a16:creationId xmlns:a16="http://schemas.microsoft.com/office/drawing/2014/main" id="{CF762FF5-8E62-2980-F26B-2F1037B4C8F2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848328" y="3724404"/>
            <a:ext cx="259860" cy="191846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4 43">
            <a:extLst>
              <a:ext uri="{FF2B5EF4-FFF2-40B4-BE49-F238E27FC236}">
                <a16:creationId xmlns:a16="http://schemas.microsoft.com/office/drawing/2014/main" id="{850BC4A6-3B08-3C3A-6D50-7F33212C600A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2848328" y="3724404"/>
            <a:ext cx="232532" cy="254369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6D0BB8DF-B812-66F2-6A7D-A7492D08C2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08759" y="900884"/>
            <a:ext cx="3432077" cy="207291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C82FD88-2D3D-989A-5F03-98C33B5E1692}"/>
              </a:ext>
            </a:extLst>
          </p:cNvPr>
          <p:cNvSpPr txBox="1"/>
          <p:nvPr/>
        </p:nvSpPr>
        <p:spPr>
          <a:xfrm>
            <a:off x="7882447" y="497157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latin typeface="Cooper Black" panose="0208090404030B020404" pitchFamily="18" charset="77"/>
              </a:rPr>
              <a:t>Code </a:t>
            </a:r>
            <a:r>
              <a:rPr lang="it-IT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Smell</a:t>
            </a:r>
            <a:endParaRPr lang="it-IT" b="1" dirty="0">
              <a:solidFill>
                <a:srgbClr val="FF0000"/>
              </a:solidFill>
              <a:latin typeface="Cooper Black" panose="0208090404030B020404" pitchFamily="18" charset="77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3EF2180-EC49-7C66-08C6-FB893D711104}"/>
              </a:ext>
            </a:extLst>
          </p:cNvPr>
          <p:cNvSpPr txBox="1"/>
          <p:nvPr/>
        </p:nvSpPr>
        <p:spPr>
          <a:xfrm>
            <a:off x="7838429" y="3041566"/>
            <a:ext cx="157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Refactoring</a:t>
            </a:r>
            <a:endParaRPr lang="it-IT" b="1" dirty="0">
              <a:solidFill>
                <a:srgbClr val="FF0000"/>
              </a:solidFill>
              <a:latin typeface="Cooper Black" panose="0208090404030B020404" pitchFamily="18" charset="77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CD5B3877-AB9C-A3F1-0B22-532124DCD6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93814" y="3476642"/>
            <a:ext cx="2861965" cy="30109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4855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o 35">
            <a:extLst>
              <a:ext uri="{FF2B5EF4-FFF2-40B4-BE49-F238E27FC236}">
                <a16:creationId xmlns:a16="http://schemas.microsoft.com/office/drawing/2014/main" id="{1340E0B5-C6DD-1F0D-3A39-7F33E1789B8C}"/>
              </a:ext>
            </a:extLst>
          </p:cNvPr>
          <p:cNvGrpSpPr/>
          <p:nvPr/>
        </p:nvGrpSpPr>
        <p:grpSpPr>
          <a:xfrm>
            <a:off x="1957185" y="898366"/>
            <a:ext cx="8631037" cy="4726800"/>
            <a:chOff x="1105233" y="651493"/>
            <a:chExt cx="8631037" cy="4719375"/>
          </a:xfrm>
        </p:grpSpPr>
        <p:pic>
          <p:nvPicPr>
            <p:cNvPr id="12" name="Immagine 11" descr="Immagine che contiene testo, logo, Carattere, Elementi grafici&#10;&#10;Descrizione generata automaticamente">
              <a:extLst>
                <a:ext uri="{FF2B5EF4-FFF2-40B4-BE49-F238E27FC236}">
                  <a16:creationId xmlns:a16="http://schemas.microsoft.com/office/drawing/2014/main" id="{9FC779F4-4069-4FF7-7EB9-83D547526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3750" r="95000">
                          <a14:foregroundMark x1="34167" y1="22308" x2="34167" y2="22308"/>
                          <a14:foregroundMark x1="7500" y1="46923" x2="7500" y2="46923"/>
                          <a14:foregroundMark x1="22083" y1="83462" x2="22083" y2="83462"/>
                          <a14:foregroundMark x1="3958" y1="55769" x2="3958" y2="55769"/>
                          <a14:foregroundMark x1="76458" y1="84615" x2="76458" y2="84615"/>
                          <a14:foregroundMark x1="92083" y1="66538" x2="92083" y2="66538"/>
                          <a14:foregroundMark x1="95000" y1="59231" x2="95000" y2="59231"/>
                          <a14:foregroundMark x1="82500" y1="16538" x2="82500" y2="16538"/>
                          <a14:foregroundMark x1="68542" y1="53846" x2="68542" y2="53846"/>
                          <a14:foregroundMark x1="72292" y1="53846" x2="72292" y2="53846"/>
                          <a14:foregroundMark x1="78542" y1="51538" x2="78542" y2="51538"/>
                          <a14:foregroundMark x1="22917" y1="50000" x2="22917" y2="50000"/>
                          <a14:foregroundMark x1="28958" y1="50000" x2="28958" y2="50000"/>
                          <a14:foregroundMark x1="31667" y1="50000" x2="31667" y2="50000"/>
                          <a14:foregroundMark x1="72292" y1="54615" x2="72292" y2="54615"/>
                          <a14:foregroundMark x1="72292" y1="52692" x2="72292" y2="55000"/>
                          <a14:backgroundMark x1="24583" y1="51538" x2="24792" y2="52692"/>
                          <a14:backgroundMark x1="30208" y1="51154" x2="30625" y2="51923"/>
                          <a14:backgroundMark x1="74583" y1="51154" x2="74583" y2="51154"/>
                          <a14:backgroundMark x1="27083" y1="49615" x2="27083" y2="496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80656" y="1532707"/>
              <a:ext cx="7085835" cy="3838161"/>
            </a:xfrm>
            <a:prstGeom prst="rect">
              <a:avLst/>
            </a:prstGeom>
          </p:spPr>
        </p:pic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DE00FA8A-3877-ACED-0BB2-5FB12DFAA92E}"/>
                </a:ext>
              </a:extLst>
            </p:cNvPr>
            <p:cNvGrpSpPr/>
            <p:nvPr/>
          </p:nvGrpSpPr>
          <p:grpSpPr>
            <a:xfrm>
              <a:off x="1105233" y="1919522"/>
              <a:ext cx="1141172" cy="1082979"/>
              <a:chOff x="440350" y="2021703"/>
              <a:chExt cx="1453662" cy="1364973"/>
            </a:xfrm>
          </p:grpSpPr>
          <p:pic>
            <p:nvPicPr>
              <p:cNvPr id="14" name="Immagine 13" descr="Immagine che contiene Policromia, fiore&#10;&#10;Descrizione generata automaticamente">
                <a:extLst>
                  <a:ext uri="{FF2B5EF4-FFF2-40B4-BE49-F238E27FC236}">
                    <a16:creationId xmlns:a16="http://schemas.microsoft.com/office/drawing/2014/main" id="{215F4481-CEC8-07D1-D270-836F6FBE11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7875" y="2544749"/>
                <a:ext cx="1290294" cy="325094"/>
              </a:xfrm>
              <a:prstGeom prst="rect">
                <a:avLst/>
              </a:prstGeom>
            </p:spPr>
          </p:pic>
          <p:sp>
            <p:nvSpPr>
              <p:cNvPr id="15" name="Ovale 14">
                <a:extLst>
                  <a:ext uri="{FF2B5EF4-FFF2-40B4-BE49-F238E27FC236}">
                    <a16:creationId xmlns:a16="http://schemas.microsoft.com/office/drawing/2014/main" id="{D40C6F0B-56AF-492A-A743-565706C04300}"/>
                  </a:ext>
                </a:extLst>
              </p:cNvPr>
              <p:cNvSpPr/>
              <p:nvPr/>
            </p:nvSpPr>
            <p:spPr>
              <a:xfrm>
                <a:off x="440350" y="2021703"/>
                <a:ext cx="1453662" cy="136497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941FE386-4276-8903-8E3D-96DC3C0A2AB4}"/>
                </a:ext>
              </a:extLst>
            </p:cNvPr>
            <p:cNvGrpSpPr/>
            <p:nvPr/>
          </p:nvGrpSpPr>
          <p:grpSpPr>
            <a:xfrm>
              <a:off x="8597086" y="651493"/>
              <a:ext cx="1139184" cy="1057623"/>
              <a:chOff x="8087903" y="244545"/>
              <a:chExt cx="1453662" cy="1364973"/>
            </a:xfrm>
          </p:grpSpPr>
          <p:sp>
            <p:nvSpPr>
              <p:cNvPr id="17" name="Ovale 16">
                <a:extLst>
                  <a:ext uri="{FF2B5EF4-FFF2-40B4-BE49-F238E27FC236}">
                    <a16:creationId xmlns:a16="http://schemas.microsoft.com/office/drawing/2014/main" id="{A43D5980-19EA-BA0B-4AF9-A9F17EC92C7E}"/>
                  </a:ext>
                </a:extLst>
              </p:cNvPr>
              <p:cNvSpPr/>
              <p:nvPr/>
            </p:nvSpPr>
            <p:spPr>
              <a:xfrm>
                <a:off x="8087903" y="244545"/>
                <a:ext cx="1453662" cy="136497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19" name="Immagine 18" descr="Immagine che contiene testo, Carattere, logo, Elementi grafici&#10;&#10;Descrizione generata automaticamente">
                <a:extLst>
                  <a:ext uri="{FF2B5EF4-FFF2-40B4-BE49-F238E27FC236}">
                    <a16:creationId xmlns:a16="http://schemas.microsoft.com/office/drawing/2014/main" id="{80250554-D6D0-08E3-B0A5-2DBB5ACF3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8152" y1="30462" x2="38152" y2="30462"/>
                            <a14:foregroundMark x1="33478" y1="30462" x2="33478" y2="30462"/>
                            <a14:foregroundMark x1="39565" y1="20615" x2="39565" y2="20615"/>
                            <a14:foregroundMark x1="45652" y1="18000" x2="45652" y2="18000"/>
                            <a14:foregroundMark x1="52283" y1="12769" x2="52283" y2="12769"/>
                            <a14:foregroundMark x1="52500" y1="18308" x2="52500" y2="18308"/>
                            <a14:foregroundMark x1="52283" y1="28000" x2="52283" y2="28000"/>
                            <a14:foregroundMark x1="44783" y1="27538" x2="44783" y2="27538"/>
                            <a14:foregroundMark x1="60000" y1="28000" x2="60000" y2="28000"/>
                            <a14:foregroundMark x1="52935" y1="78000" x2="52935" y2="78000"/>
                            <a14:foregroundMark x1="71304" y1="83538" x2="71304" y2="83538"/>
                            <a14:foregroundMark x1="77500" y1="83077" x2="77500" y2="83077"/>
                            <a14:foregroundMark x1="23913" y1="79231" x2="23913" y2="79231"/>
                            <a14:foregroundMark x1="34891" y1="76615" x2="34891" y2="76615"/>
                            <a14:foregroundMark x1="45870" y1="76308" x2="45870" y2="76308"/>
                            <a14:foregroundMark x1="41304" y1="84308" x2="41304" y2="84308"/>
                            <a14:foregroundMark x1="41413" y1="82769" x2="41957" y2="83231"/>
                            <a14:foregroundMark x1="37717" y1="82615" x2="39022" y2="82769"/>
                            <a14:foregroundMark x1="39022" y1="82769" x2="38478" y2="85692"/>
                            <a14:foregroundMark x1="39022" y1="82615" x2="39239" y2="83385"/>
                            <a14:backgroundMark x1="40284" y1="83229" x2="40543" y2="82923"/>
                            <a14:backgroundMark x1="35543" y1="82769" x2="37194" y2="8371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91469" y="486681"/>
                <a:ext cx="1246529" cy="880700"/>
              </a:xfrm>
              <a:prstGeom prst="rect">
                <a:avLst/>
              </a:prstGeom>
            </p:spPr>
          </p:pic>
        </p:grpSp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E248F641-0359-37F7-DBAF-483FBBE07CFB}"/>
                </a:ext>
              </a:extLst>
            </p:cNvPr>
            <p:cNvGrpSpPr/>
            <p:nvPr/>
          </p:nvGrpSpPr>
          <p:grpSpPr>
            <a:xfrm>
              <a:off x="1345357" y="4271822"/>
              <a:ext cx="1139184" cy="1057623"/>
              <a:chOff x="-296671" y="4990973"/>
              <a:chExt cx="1453662" cy="1364973"/>
            </a:xfrm>
          </p:grpSpPr>
          <p:sp>
            <p:nvSpPr>
              <p:cNvPr id="16" name="Ovale 15">
                <a:extLst>
                  <a:ext uri="{FF2B5EF4-FFF2-40B4-BE49-F238E27FC236}">
                    <a16:creationId xmlns:a16="http://schemas.microsoft.com/office/drawing/2014/main" id="{59002F19-73CA-B942-8123-0A4261338FDE}"/>
                  </a:ext>
                </a:extLst>
              </p:cNvPr>
              <p:cNvSpPr/>
              <p:nvPr/>
            </p:nvSpPr>
            <p:spPr>
              <a:xfrm>
                <a:off x="-296671" y="4990973"/>
                <a:ext cx="1453662" cy="136497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1" name="Elemento grafico 20">
                <a:extLst>
                  <a:ext uri="{FF2B5EF4-FFF2-40B4-BE49-F238E27FC236}">
                    <a16:creationId xmlns:a16="http://schemas.microsoft.com/office/drawing/2014/main" id="{1F4610F4-CABC-D85E-0D42-326C08A04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r="20458"/>
              <a:stretch/>
            </p:blipFill>
            <p:spPr>
              <a:xfrm>
                <a:off x="-181549" y="5668001"/>
                <a:ext cx="1223418" cy="227225"/>
              </a:xfrm>
              <a:prstGeom prst="rect">
                <a:avLst/>
              </a:prstGeom>
            </p:spPr>
          </p:pic>
          <p:pic>
            <p:nvPicPr>
              <p:cNvPr id="22" name="Elemento grafico 21">
                <a:extLst>
                  <a:ext uri="{FF2B5EF4-FFF2-40B4-BE49-F238E27FC236}">
                    <a16:creationId xmlns:a16="http://schemas.microsoft.com/office/drawing/2014/main" id="{3C6308BA-9359-54A9-B035-051DA71327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81335" t="-16586"/>
              <a:stretch/>
            </p:blipFill>
            <p:spPr>
              <a:xfrm>
                <a:off x="208175" y="5283491"/>
                <a:ext cx="416690" cy="384510"/>
              </a:xfrm>
              <a:prstGeom prst="rect">
                <a:avLst/>
              </a:prstGeom>
            </p:spPr>
          </p:pic>
        </p:grp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06FDC0F4-39CB-1A18-B155-68657EDB9404}"/>
                </a:ext>
              </a:extLst>
            </p:cNvPr>
            <p:cNvCxnSpPr>
              <a:cxnSpLocks/>
            </p:cNvCxnSpPr>
            <p:nvPr/>
          </p:nvCxnSpPr>
          <p:spPr>
            <a:xfrm>
              <a:off x="2342520" y="2589177"/>
              <a:ext cx="594821" cy="174093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CFA83C56-C652-5A51-6A14-2E71320E42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4767" y="4187563"/>
              <a:ext cx="415404" cy="310911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A7A319DA-DB8E-743A-3907-9EDE5FA9BD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97086" y="1728939"/>
              <a:ext cx="176524" cy="226652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/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3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alphaModFix amt="35000"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35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sp>
        <p:nvSpPr>
          <p:cNvPr id="93" name="CasellaDiTesto 92">
            <a:extLst>
              <a:ext uri="{FF2B5EF4-FFF2-40B4-BE49-F238E27FC236}">
                <a16:creationId xmlns:a16="http://schemas.microsoft.com/office/drawing/2014/main" id="{CD88D83F-2119-CEA4-0C9C-3B4D3ABCE58C}"/>
              </a:ext>
            </a:extLst>
          </p:cNvPr>
          <p:cNvSpPr txBox="1"/>
          <p:nvPr/>
        </p:nvSpPr>
        <p:spPr>
          <a:xfrm>
            <a:off x="3789293" y="256085"/>
            <a:ext cx="5246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rgbClr val="0E2A41"/>
                </a:solidFill>
                <a:latin typeface="Cooper Black" panose="0208090404030B020404" pitchFamily="18" charset="77"/>
              </a:rPr>
              <a:t>Continuous</a:t>
            </a:r>
            <a:r>
              <a:rPr lang="it-IT" sz="2400" b="1" dirty="0">
                <a:solidFill>
                  <a:srgbClr val="0E2A41"/>
                </a:solidFill>
                <a:latin typeface="Cooper Black" panose="0208090404030B020404" pitchFamily="18" charset="77"/>
              </a:rPr>
              <a:t> Integration Pipeline</a:t>
            </a:r>
          </a:p>
        </p:txBody>
      </p:sp>
    </p:spTree>
    <p:extLst>
      <p:ext uri="{BB962C8B-B14F-4D97-AF65-F5344CB8AC3E}">
        <p14:creationId xmlns:p14="http://schemas.microsoft.com/office/powerpoint/2010/main" val="372698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09A5F0D9-090B-219A-16C5-642A85C193C9}"/>
              </a:ext>
            </a:extLst>
          </p:cNvPr>
          <p:cNvGrpSpPr/>
          <p:nvPr/>
        </p:nvGrpSpPr>
        <p:grpSpPr>
          <a:xfrm>
            <a:off x="1645919" y="993188"/>
            <a:ext cx="3325091" cy="5549397"/>
            <a:chOff x="1687483" y="222318"/>
            <a:chExt cx="4045832" cy="6470376"/>
          </a:xfrm>
        </p:grpSpPr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E9DBEC21-EFC0-A356-8C01-CBADA63F0E7A}"/>
                </a:ext>
              </a:extLst>
            </p:cNvPr>
            <p:cNvSpPr/>
            <p:nvPr/>
          </p:nvSpPr>
          <p:spPr>
            <a:xfrm>
              <a:off x="1687483" y="3086767"/>
              <a:ext cx="1463041" cy="64008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50000">
                  <a:srgbClr val="FF0000"/>
                </a:gs>
                <a:gs pos="100000">
                  <a:srgbClr val="FF0000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latin typeface="Cooper Black" panose="0208090404030B020404" pitchFamily="18" charset="77"/>
                </a:rPr>
                <a:t>600 Issues</a:t>
              </a:r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0816EBD2-EB93-2B64-8D96-0682378F2B86}"/>
                </a:ext>
              </a:extLst>
            </p:cNvPr>
            <p:cNvSpPr/>
            <p:nvPr/>
          </p:nvSpPr>
          <p:spPr>
            <a:xfrm>
              <a:off x="3466711" y="222318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Do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not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unnecessarily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assign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values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to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variables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10D4765A-83D6-4A95-CC60-8DE336F5068B}"/>
                </a:ext>
              </a:extLst>
            </p:cNvPr>
            <p:cNvSpPr/>
            <p:nvPr/>
          </p:nvSpPr>
          <p:spPr>
            <a:xfrm>
              <a:off x="3466711" y="945734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2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Avoid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using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global </a:t>
              </a:r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variables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E9508AEF-FA07-E57B-EA64-E10D206194E7}"/>
                </a:ext>
              </a:extLst>
            </p:cNvPr>
            <p:cNvSpPr/>
            <p:nvPr/>
          </p:nvSpPr>
          <p:spPr>
            <a:xfrm>
              <a:off x="3466711" y="1674731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3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Aoid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multiple </a:t>
              </a:r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if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-else </a:t>
              </a:r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statement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6B5BEE3A-7F6D-EAF8-A987-001754B5DCFA}"/>
                </a:ext>
              </a:extLst>
            </p:cNvPr>
            <p:cNvSpPr/>
            <p:nvPr/>
          </p:nvSpPr>
          <p:spPr>
            <a:xfrm>
              <a:off x="3466711" y="2403728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Don’t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concatenate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Strings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in loop, use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StringBuilder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instead</a:t>
              </a:r>
              <a:r>
                <a:rPr lang="it-IT" sz="1000" b="1" dirty="0"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CBB0B9F6-E6BA-192A-9E13-DD115DFE7C73}"/>
                </a:ext>
              </a:extLst>
            </p:cNvPr>
            <p:cNvSpPr/>
            <p:nvPr/>
          </p:nvSpPr>
          <p:spPr>
            <a:xfrm>
              <a:off x="3466711" y="3142207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>
                  <a:latin typeface="Cooper Black" panose="0208090404030B020404" pitchFamily="18" charset="77"/>
                </a:rPr>
                <a:t>Use ++i </a:t>
              </a:r>
              <a:r>
                <a:rPr lang="it-IT" sz="1100" b="1" dirty="0" err="1">
                  <a:latin typeface="Cooper Black" panose="0208090404030B020404" pitchFamily="18" charset="77"/>
                </a:rPr>
                <a:t>instead</a:t>
              </a:r>
              <a:r>
                <a:rPr lang="it-IT" sz="1100" b="1" dirty="0">
                  <a:latin typeface="Cooper Black" panose="0208090404030B020404" pitchFamily="18" charset="77"/>
                </a:rPr>
                <a:t> of i++ </a:t>
              </a:r>
            </a:p>
          </p:txBody>
        </p:sp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E2D91B23-0F19-E757-02C0-6D6FC76DC7B9}"/>
                </a:ext>
              </a:extLst>
            </p:cNvPr>
            <p:cNvSpPr/>
            <p:nvPr/>
          </p:nvSpPr>
          <p:spPr>
            <a:xfrm>
              <a:off x="3466711" y="3865623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6">
                    <a:satMod val="103000"/>
                    <a:lumMod val="102000"/>
                    <a:tint val="94000"/>
                    <a:alpha val="30000"/>
                  </a:schemeClr>
                </a:gs>
                <a:gs pos="49000">
                  <a:schemeClr val="accent6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Avoid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the use of For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each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with Arrays</a:t>
              </a:r>
            </a:p>
          </p:txBody>
        </p:sp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87EFB6B8-56A6-90E9-E23E-C9869185677C}"/>
                </a:ext>
              </a:extLst>
            </p:cNvPr>
            <p:cNvSpPr/>
            <p:nvPr/>
          </p:nvSpPr>
          <p:spPr>
            <a:xfrm>
              <a:off x="3466711" y="4594620"/>
              <a:ext cx="2266604" cy="640080"/>
            </a:xfrm>
            <a:prstGeom prst="roundRect">
              <a:avLst/>
            </a:prstGeom>
            <a:gradFill>
              <a:gsLst>
                <a:gs pos="0">
                  <a:srgbClr val="7030A0">
                    <a:alpha val="30000"/>
                  </a:srgbClr>
                </a:gs>
                <a:gs pos="50000">
                  <a:srgbClr val="7030A0">
                    <a:alpha val="30000"/>
                  </a:srgbClr>
                </a:gs>
                <a:gs pos="100000">
                  <a:srgbClr val="7030A0">
                    <a:alpha val="30000"/>
                  </a:srgb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Initialize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builder/buffer with the appropriate size </a:t>
              </a:r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C2D7AA43-7951-95D3-2AEE-73959C7B3E34}"/>
                </a:ext>
              </a:extLst>
            </p:cNvPr>
            <p:cNvSpPr/>
            <p:nvPr/>
          </p:nvSpPr>
          <p:spPr>
            <a:xfrm>
              <a:off x="3466711" y="5323617"/>
              <a:ext cx="2266604" cy="640080"/>
            </a:xfrm>
            <a:prstGeom prst="roundRect">
              <a:avLst/>
            </a:prstGeom>
            <a:gradFill>
              <a:gsLst>
                <a:gs pos="0">
                  <a:srgbClr val="002060">
                    <a:alpha val="30000"/>
                  </a:srgbClr>
                </a:gs>
                <a:gs pos="50000">
                  <a:srgbClr val="002060">
                    <a:alpha val="30000"/>
                  </a:srgbClr>
                </a:gs>
                <a:gs pos="100000">
                  <a:srgbClr val="002060">
                    <a:alpha val="30000"/>
                  </a:srgb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Avoid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getting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the size of the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collection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in the loop</a:t>
              </a:r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991A4914-FC64-BC5C-0BA5-280EFD0BCC78}"/>
                </a:ext>
              </a:extLst>
            </p:cNvPr>
            <p:cNvSpPr/>
            <p:nvPr/>
          </p:nvSpPr>
          <p:spPr>
            <a:xfrm>
              <a:off x="3433459" y="6052614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bg1">
                    <a:alpha val="30000"/>
                  </a:schemeClr>
                </a:gs>
                <a:gs pos="50000">
                  <a:schemeClr val="bg1">
                    <a:alpha val="3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Do 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not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call a 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function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when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declaring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a for-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type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loop </a:t>
              </a:r>
            </a:p>
          </p:txBody>
        </p:sp>
      </p:grpSp>
      <p:cxnSp>
        <p:nvCxnSpPr>
          <p:cNvPr id="18" name="Connettore 4 17">
            <a:extLst>
              <a:ext uri="{FF2B5EF4-FFF2-40B4-BE49-F238E27FC236}">
                <a16:creationId xmlns:a16="http://schemas.microsoft.com/office/drawing/2014/main" id="{D534B300-FAD0-16B6-8D6E-2D9EF87819E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848328" y="1267674"/>
            <a:ext cx="259860" cy="2456730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4 18">
            <a:extLst>
              <a:ext uri="{FF2B5EF4-FFF2-40B4-BE49-F238E27FC236}">
                <a16:creationId xmlns:a16="http://schemas.microsoft.com/office/drawing/2014/main" id="{7B61E271-0F64-3F40-FC7D-90CDD7895CD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848328" y="1888121"/>
            <a:ext cx="259860" cy="18362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4 21">
            <a:extLst>
              <a:ext uri="{FF2B5EF4-FFF2-40B4-BE49-F238E27FC236}">
                <a16:creationId xmlns:a16="http://schemas.microsoft.com/office/drawing/2014/main" id="{69F488F1-AF73-C53A-5BE8-7426C24DF24E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848328" y="2513354"/>
            <a:ext cx="259860" cy="1211050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4 24">
            <a:extLst>
              <a:ext uri="{FF2B5EF4-FFF2-40B4-BE49-F238E27FC236}">
                <a16:creationId xmlns:a16="http://schemas.microsoft.com/office/drawing/2014/main" id="{E4DBD760-C7FC-6CF1-03DF-4F09B04C77D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848328" y="3138587"/>
            <a:ext cx="259860" cy="5858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4 27">
            <a:extLst>
              <a:ext uri="{FF2B5EF4-FFF2-40B4-BE49-F238E27FC236}">
                <a16:creationId xmlns:a16="http://schemas.microsoft.com/office/drawing/2014/main" id="{2151D9CF-F858-817D-C71A-5C9CC653DF89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2848328" y="3724404"/>
            <a:ext cx="259860" cy="4754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4 30">
            <a:extLst>
              <a:ext uri="{FF2B5EF4-FFF2-40B4-BE49-F238E27FC236}">
                <a16:creationId xmlns:a16="http://schemas.microsoft.com/office/drawing/2014/main" id="{4597E400-0006-DA27-6C54-BCF910B11247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848328" y="3724404"/>
            <a:ext cx="259860" cy="66799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4 33">
            <a:extLst>
              <a:ext uri="{FF2B5EF4-FFF2-40B4-BE49-F238E27FC236}">
                <a16:creationId xmlns:a16="http://schemas.microsoft.com/office/drawing/2014/main" id="{A8A279B5-C91F-6116-7D3E-61873803CE76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848328" y="3724404"/>
            <a:ext cx="259860" cy="129322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4 40">
            <a:extLst>
              <a:ext uri="{FF2B5EF4-FFF2-40B4-BE49-F238E27FC236}">
                <a16:creationId xmlns:a16="http://schemas.microsoft.com/office/drawing/2014/main" id="{CF762FF5-8E62-2980-F26B-2F1037B4C8F2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848328" y="3724404"/>
            <a:ext cx="259860" cy="191846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4 43">
            <a:extLst>
              <a:ext uri="{FF2B5EF4-FFF2-40B4-BE49-F238E27FC236}">
                <a16:creationId xmlns:a16="http://schemas.microsoft.com/office/drawing/2014/main" id="{850BC4A6-3B08-3C3A-6D50-7F33212C600A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2848328" y="3724404"/>
            <a:ext cx="232532" cy="254369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CECF20E7-8E59-6813-0960-AB57B780DF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45440" y="1339982"/>
            <a:ext cx="5599812" cy="195376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0747AB4-F442-C30F-C21A-A3BA94DA2556}"/>
              </a:ext>
            </a:extLst>
          </p:cNvPr>
          <p:cNvSpPr txBox="1"/>
          <p:nvPr/>
        </p:nvSpPr>
        <p:spPr>
          <a:xfrm>
            <a:off x="7902995" y="909586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latin typeface="Cooper Black" panose="0208090404030B020404" pitchFamily="18" charset="77"/>
              </a:rPr>
              <a:t>Code </a:t>
            </a:r>
            <a:r>
              <a:rPr lang="it-IT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Smell</a:t>
            </a:r>
            <a:endParaRPr lang="it-IT" b="1" dirty="0">
              <a:solidFill>
                <a:srgbClr val="FF0000"/>
              </a:solidFill>
              <a:latin typeface="Cooper Black" panose="0208090404030B020404" pitchFamily="18" charset="77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BF184CF-3451-AC2E-537E-B2E5AEF3A04F}"/>
              </a:ext>
            </a:extLst>
          </p:cNvPr>
          <p:cNvSpPr txBox="1"/>
          <p:nvPr/>
        </p:nvSpPr>
        <p:spPr>
          <a:xfrm>
            <a:off x="7858977" y="3453995"/>
            <a:ext cx="157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Refactoring</a:t>
            </a:r>
            <a:endParaRPr lang="it-IT" b="1" dirty="0">
              <a:solidFill>
                <a:srgbClr val="FF0000"/>
              </a:solidFill>
              <a:latin typeface="Cooper Black" panose="0208090404030B020404" pitchFamily="18" charset="77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CC4B8EA1-1F95-793E-AFF2-15724B2EE1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69265" y="3878767"/>
            <a:ext cx="5636861" cy="214946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4182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09A5F0D9-090B-219A-16C5-642A85C193C9}"/>
              </a:ext>
            </a:extLst>
          </p:cNvPr>
          <p:cNvGrpSpPr/>
          <p:nvPr/>
        </p:nvGrpSpPr>
        <p:grpSpPr>
          <a:xfrm>
            <a:off x="1645919" y="993188"/>
            <a:ext cx="3325091" cy="5549397"/>
            <a:chOff x="1687483" y="222318"/>
            <a:chExt cx="4045832" cy="6470376"/>
          </a:xfrm>
        </p:grpSpPr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E9DBEC21-EFC0-A356-8C01-CBADA63F0E7A}"/>
                </a:ext>
              </a:extLst>
            </p:cNvPr>
            <p:cNvSpPr/>
            <p:nvPr/>
          </p:nvSpPr>
          <p:spPr>
            <a:xfrm>
              <a:off x="1687483" y="3086767"/>
              <a:ext cx="1463041" cy="64008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50000">
                  <a:srgbClr val="FF0000"/>
                </a:gs>
                <a:gs pos="100000">
                  <a:srgbClr val="FF0000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latin typeface="Cooper Black" panose="0208090404030B020404" pitchFamily="18" charset="77"/>
                </a:rPr>
                <a:t>600 Issues</a:t>
              </a:r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0816EBD2-EB93-2B64-8D96-0682378F2B86}"/>
                </a:ext>
              </a:extLst>
            </p:cNvPr>
            <p:cNvSpPr/>
            <p:nvPr/>
          </p:nvSpPr>
          <p:spPr>
            <a:xfrm>
              <a:off x="3466711" y="222318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Do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not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unnecessarily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assign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values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to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variables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10D4765A-83D6-4A95-CC60-8DE336F5068B}"/>
                </a:ext>
              </a:extLst>
            </p:cNvPr>
            <p:cNvSpPr/>
            <p:nvPr/>
          </p:nvSpPr>
          <p:spPr>
            <a:xfrm>
              <a:off x="3466711" y="945734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2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Avoid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using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global </a:t>
              </a:r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variables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E9508AEF-FA07-E57B-EA64-E10D206194E7}"/>
                </a:ext>
              </a:extLst>
            </p:cNvPr>
            <p:cNvSpPr/>
            <p:nvPr/>
          </p:nvSpPr>
          <p:spPr>
            <a:xfrm>
              <a:off x="3466711" y="1674731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3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Aoid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multiple </a:t>
              </a:r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if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-else </a:t>
              </a:r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statement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6B5BEE3A-7F6D-EAF8-A987-001754B5DCFA}"/>
                </a:ext>
              </a:extLst>
            </p:cNvPr>
            <p:cNvSpPr/>
            <p:nvPr/>
          </p:nvSpPr>
          <p:spPr>
            <a:xfrm>
              <a:off x="3466711" y="2403728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Don’t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concatenate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Strings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in loop, use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StringBuilder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instead</a:t>
              </a:r>
              <a:r>
                <a:rPr lang="it-IT" sz="1000" b="1" dirty="0"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CBB0B9F6-E6BA-192A-9E13-DD115DFE7C73}"/>
                </a:ext>
              </a:extLst>
            </p:cNvPr>
            <p:cNvSpPr/>
            <p:nvPr/>
          </p:nvSpPr>
          <p:spPr>
            <a:xfrm>
              <a:off x="3466711" y="3142207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5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Use ++i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instead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of i++ </a:t>
              </a:r>
            </a:p>
          </p:txBody>
        </p:sp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E2D91B23-0F19-E757-02C0-6D6FC76DC7B9}"/>
                </a:ext>
              </a:extLst>
            </p:cNvPr>
            <p:cNvSpPr/>
            <p:nvPr/>
          </p:nvSpPr>
          <p:spPr>
            <a:xfrm>
              <a:off x="3466711" y="3865623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49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latin typeface="Cooper Black" panose="0208090404030B020404" pitchFamily="18" charset="77"/>
                </a:rPr>
                <a:t>Avoid</a:t>
              </a:r>
              <a:r>
                <a:rPr lang="it-IT" sz="1000" b="1" dirty="0">
                  <a:latin typeface="Cooper Black" panose="0208090404030B020404" pitchFamily="18" charset="77"/>
                </a:rPr>
                <a:t> the use of For </a:t>
              </a:r>
              <a:r>
                <a:rPr lang="it-IT" sz="1000" b="1" dirty="0" err="1">
                  <a:latin typeface="Cooper Black" panose="0208090404030B020404" pitchFamily="18" charset="77"/>
                </a:rPr>
                <a:t>each</a:t>
              </a:r>
              <a:r>
                <a:rPr lang="it-IT" sz="1000" b="1" dirty="0">
                  <a:latin typeface="Cooper Black" panose="0208090404030B020404" pitchFamily="18" charset="77"/>
                </a:rPr>
                <a:t> with Arrays</a:t>
              </a:r>
            </a:p>
          </p:txBody>
        </p:sp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87EFB6B8-56A6-90E9-E23E-C9869185677C}"/>
                </a:ext>
              </a:extLst>
            </p:cNvPr>
            <p:cNvSpPr/>
            <p:nvPr/>
          </p:nvSpPr>
          <p:spPr>
            <a:xfrm>
              <a:off x="3466711" y="4594620"/>
              <a:ext cx="2266604" cy="640080"/>
            </a:xfrm>
            <a:prstGeom prst="roundRect">
              <a:avLst/>
            </a:prstGeom>
            <a:gradFill>
              <a:gsLst>
                <a:gs pos="0">
                  <a:srgbClr val="7030A0">
                    <a:alpha val="30000"/>
                  </a:srgbClr>
                </a:gs>
                <a:gs pos="50000">
                  <a:srgbClr val="7030A0">
                    <a:alpha val="30000"/>
                  </a:srgbClr>
                </a:gs>
                <a:gs pos="100000">
                  <a:srgbClr val="7030A0">
                    <a:alpha val="30000"/>
                  </a:srgb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Initialize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builder/buffer with the appropriate size </a:t>
              </a:r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C2D7AA43-7951-95D3-2AEE-73959C7B3E34}"/>
                </a:ext>
              </a:extLst>
            </p:cNvPr>
            <p:cNvSpPr/>
            <p:nvPr/>
          </p:nvSpPr>
          <p:spPr>
            <a:xfrm>
              <a:off x="3466711" y="5323617"/>
              <a:ext cx="2266604" cy="640080"/>
            </a:xfrm>
            <a:prstGeom prst="roundRect">
              <a:avLst/>
            </a:prstGeom>
            <a:gradFill>
              <a:gsLst>
                <a:gs pos="0">
                  <a:srgbClr val="002060">
                    <a:alpha val="30000"/>
                  </a:srgbClr>
                </a:gs>
                <a:gs pos="50000">
                  <a:srgbClr val="002060">
                    <a:alpha val="30000"/>
                  </a:srgbClr>
                </a:gs>
                <a:gs pos="100000">
                  <a:srgbClr val="002060">
                    <a:alpha val="30000"/>
                  </a:srgb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Avoid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getting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the size of the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collection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in the loop</a:t>
              </a:r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991A4914-FC64-BC5C-0BA5-280EFD0BCC78}"/>
                </a:ext>
              </a:extLst>
            </p:cNvPr>
            <p:cNvSpPr/>
            <p:nvPr/>
          </p:nvSpPr>
          <p:spPr>
            <a:xfrm>
              <a:off x="3433459" y="6052614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bg1">
                    <a:alpha val="30000"/>
                  </a:schemeClr>
                </a:gs>
                <a:gs pos="50000">
                  <a:schemeClr val="bg1">
                    <a:alpha val="3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Do 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not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call a 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function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when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declaring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a for-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type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loop </a:t>
              </a:r>
            </a:p>
          </p:txBody>
        </p:sp>
      </p:grpSp>
      <p:cxnSp>
        <p:nvCxnSpPr>
          <p:cNvPr id="18" name="Connettore 4 17">
            <a:extLst>
              <a:ext uri="{FF2B5EF4-FFF2-40B4-BE49-F238E27FC236}">
                <a16:creationId xmlns:a16="http://schemas.microsoft.com/office/drawing/2014/main" id="{D534B300-FAD0-16B6-8D6E-2D9EF87819E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848328" y="1267674"/>
            <a:ext cx="259860" cy="2456730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4 18">
            <a:extLst>
              <a:ext uri="{FF2B5EF4-FFF2-40B4-BE49-F238E27FC236}">
                <a16:creationId xmlns:a16="http://schemas.microsoft.com/office/drawing/2014/main" id="{7B61E271-0F64-3F40-FC7D-90CDD7895CD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848328" y="1888121"/>
            <a:ext cx="259860" cy="18362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4 21">
            <a:extLst>
              <a:ext uri="{FF2B5EF4-FFF2-40B4-BE49-F238E27FC236}">
                <a16:creationId xmlns:a16="http://schemas.microsoft.com/office/drawing/2014/main" id="{69F488F1-AF73-C53A-5BE8-7426C24DF24E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848328" y="2513354"/>
            <a:ext cx="259860" cy="1211050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4 24">
            <a:extLst>
              <a:ext uri="{FF2B5EF4-FFF2-40B4-BE49-F238E27FC236}">
                <a16:creationId xmlns:a16="http://schemas.microsoft.com/office/drawing/2014/main" id="{E4DBD760-C7FC-6CF1-03DF-4F09B04C77D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848328" y="3138587"/>
            <a:ext cx="259860" cy="5858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4 27">
            <a:extLst>
              <a:ext uri="{FF2B5EF4-FFF2-40B4-BE49-F238E27FC236}">
                <a16:creationId xmlns:a16="http://schemas.microsoft.com/office/drawing/2014/main" id="{2151D9CF-F858-817D-C71A-5C9CC653DF89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2848328" y="3724404"/>
            <a:ext cx="259860" cy="4754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4 30">
            <a:extLst>
              <a:ext uri="{FF2B5EF4-FFF2-40B4-BE49-F238E27FC236}">
                <a16:creationId xmlns:a16="http://schemas.microsoft.com/office/drawing/2014/main" id="{4597E400-0006-DA27-6C54-BCF910B11247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848328" y="3724404"/>
            <a:ext cx="259860" cy="66799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4 33">
            <a:extLst>
              <a:ext uri="{FF2B5EF4-FFF2-40B4-BE49-F238E27FC236}">
                <a16:creationId xmlns:a16="http://schemas.microsoft.com/office/drawing/2014/main" id="{A8A279B5-C91F-6116-7D3E-61873803CE76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848328" y="3724404"/>
            <a:ext cx="259860" cy="129322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4 40">
            <a:extLst>
              <a:ext uri="{FF2B5EF4-FFF2-40B4-BE49-F238E27FC236}">
                <a16:creationId xmlns:a16="http://schemas.microsoft.com/office/drawing/2014/main" id="{CF762FF5-8E62-2980-F26B-2F1037B4C8F2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848328" y="3724404"/>
            <a:ext cx="259860" cy="191846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4 43">
            <a:extLst>
              <a:ext uri="{FF2B5EF4-FFF2-40B4-BE49-F238E27FC236}">
                <a16:creationId xmlns:a16="http://schemas.microsoft.com/office/drawing/2014/main" id="{850BC4A6-3B08-3C3A-6D50-7F33212C600A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2848328" y="3724404"/>
            <a:ext cx="232532" cy="254369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4C513FAA-ACB6-72DE-A26C-5B87A881A3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70519" y="1415147"/>
            <a:ext cx="5149653" cy="17208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ADF33A1-981B-BF6D-220B-281732106E4D}"/>
              </a:ext>
            </a:extLst>
          </p:cNvPr>
          <p:cNvSpPr txBox="1"/>
          <p:nvPr/>
        </p:nvSpPr>
        <p:spPr>
          <a:xfrm>
            <a:off x="7902995" y="909586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latin typeface="Cooper Black" panose="0208090404030B020404" pitchFamily="18" charset="77"/>
              </a:rPr>
              <a:t>Code </a:t>
            </a:r>
            <a:r>
              <a:rPr lang="it-IT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Smell</a:t>
            </a:r>
            <a:endParaRPr lang="it-IT" b="1" dirty="0">
              <a:solidFill>
                <a:srgbClr val="FF0000"/>
              </a:solidFill>
              <a:latin typeface="Cooper Black" panose="0208090404030B020404" pitchFamily="18" charset="77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A08F97D-F68B-7A1E-C2DC-E2C01A548D06}"/>
              </a:ext>
            </a:extLst>
          </p:cNvPr>
          <p:cNvSpPr txBox="1"/>
          <p:nvPr/>
        </p:nvSpPr>
        <p:spPr>
          <a:xfrm>
            <a:off x="7858977" y="3453995"/>
            <a:ext cx="157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Refactoring</a:t>
            </a:r>
            <a:endParaRPr lang="it-IT" b="1" dirty="0">
              <a:solidFill>
                <a:srgbClr val="FF0000"/>
              </a:solidFill>
              <a:latin typeface="Cooper Black" panose="0208090404030B020404" pitchFamily="18" charset="77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76012F3E-2B31-E3B8-E317-13B358CA73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42496" y="3931774"/>
            <a:ext cx="5277676" cy="174422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255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09A5F0D9-090B-219A-16C5-642A85C193C9}"/>
              </a:ext>
            </a:extLst>
          </p:cNvPr>
          <p:cNvGrpSpPr/>
          <p:nvPr/>
        </p:nvGrpSpPr>
        <p:grpSpPr>
          <a:xfrm>
            <a:off x="1645919" y="993188"/>
            <a:ext cx="3325091" cy="5549397"/>
            <a:chOff x="1687483" y="222318"/>
            <a:chExt cx="4045832" cy="6470376"/>
          </a:xfrm>
        </p:grpSpPr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E9DBEC21-EFC0-A356-8C01-CBADA63F0E7A}"/>
                </a:ext>
              </a:extLst>
            </p:cNvPr>
            <p:cNvSpPr/>
            <p:nvPr/>
          </p:nvSpPr>
          <p:spPr>
            <a:xfrm>
              <a:off x="1687483" y="3086767"/>
              <a:ext cx="1463041" cy="64008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50000">
                  <a:srgbClr val="FF0000"/>
                </a:gs>
                <a:gs pos="100000">
                  <a:srgbClr val="FF0000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latin typeface="Cooper Black" panose="0208090404030B020404" pitchFamily="18" charset="77"/>
                </a:rPr>
                <a:t>600 Issues</a:t>
              </a:r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0816EBD2-EB93-2B64-8D96-0682378F2B86}"/>
                </a:ext>
              </a:extLst>
            </p:cNvPr>
            <p:cNvSpPr/>
            <p:nvPr/>
          </p:nvSpPr>
          <p:spPr>
            <a:xfrm>
              <a:off x="3466711" y="222318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Do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not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unnecessarily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assign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values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to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variables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10D4765A-83D6-4A95-CC60-8DE336F5068B}"/>
                </a:ext>
              </a:extLst>
            </p:cNvPr>
            <p:cNvSpPr/>
            <p:nvPr/>
          </p:nvSpPr>
          <p:spPr>
            <a:xfrm>
              <a:off x="3466711" y="945734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2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Avoid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using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global </a:t>
              </a:r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variables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E9508AEF-FA07-E57B-EA64-E10D206194E7}"/>
                </a:ext>
              </a:extLst>
            </p:cNvPr>
            <p:cNvSpPr/>
            <p:nvPr/>
          </p:nvSpPr>
          <p:spPr>
            <a:xfrm>
              <a:off x="3466711" y="1674731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3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Aoid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multiple </a:t>
              </a:r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if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-else </a:t>
              </a:r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statement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6B5BEE3A-7F6D-EAF8-A987-001754B5DCFA}"/>
                </a:ext>
              </a:extLst>
            </p:cNvPr>
            <p:cNvSpPr/>
            <p:nvPr/>
          </p:nvSpPr>
          <p:spPr>
            <a:xfrm>
              <a:off x="3466711" y="2403728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Don’t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concatenate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Strings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in loop, use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StringBuilder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instead</a:t>
              </a:r>
              <a:r>
                <a:rPr lang="it-IT" sz="1000" b="1" dirty="0"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CBB0B9F6-E6BA-192A-9E13-DD115DFE7C73}"/>
                </a:ext>
              </a:extLst>
            </p:cNvPr>
            <p:cNvSpPr/>
            <p:nvPr/>
          </p:nvSpPr>
          <p:spPr>
            <a:xfrm>
              <a:off x="3466711" y="3142207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5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Use ++i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instead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of i++ </a:t>
              </a:r>
            </a:p>
          </p:txBody>
        </p:sp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E2D91B23-0F19-E757-02C0-6D6FC76DC7B9}"/>
                </a:ext>
              </a:extLst>
            </p:cNvPr>
            <p:cNvSpPr/>
            <p:nvPr/>
          </p:nvSpPr>
          <p:spPr>
            <a:xfrm>
              <a:off x="3466711" y="3865623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6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Avoid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the use of For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each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with Arrays</a:t>
              </a:r>
            </a:p>
          </p:txBody>
        </p:sp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87EFB6B8-56A6-90E9-E23E-C9869185677C}"/>
                </a:ext>
              </a:extLst>
            </p:cNvPr>
            <p:cNvSpPr/>
            <p:nvPr/>
          </p:nvSpPr>
          <p:spPr>
            <a:xfrm>
              <a:off x="3466711" y="4594620"/>
              <a:ext cx="2266604" cy="640080"/>
            </a:xfrm>
            <a:prstGeom prst="roundRect">
              <a:avLst/>
            </a:prstGeom>
            <a:gradFill>
              <a:gsLst>
                <a:gs pos="0">
                  <a:srgbClr val="7030A0"/>
                </a:gs>
                <a:gs pos="50000">
                  <a:srgbClr val="7030A0"/>
                </a:gs>
                <a:gs pos="100000">
                  <a:srgbClr val="7030A0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latin typeface="Cooper Black" panose="0208090404030B020404" pitchFamily="18" charset="77"/>
                </a:rPr>
                <a:t>Initialize</a:t>
              </a:r>
              <a:r>
                <a:rPr lang="it-IT" sz="1000" b="1" dirty="0">
                  <a:latin typeface="Cooper Black" panose="0208090404030B020404" pitchFamily="18" charset="77"/>
                </a:rPr>
                <a:t> builder/buffer with the appropriate size </a:t>
              </a:r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C2D7AA43-7951-95D3-2AEE-73959C7B3E34}"/>
                </a:ext>
              </a:extLst>
            </p:cNvPr>
            <p:cNvSpPr/>
            <p:nvPr/>
          </p:nvSpPr>
          <p:spPr>
            <a:xfrm>
              <a:off x="3466711" y="5323617"/>
              <a:ext cx="2266604" cy="640080"/>
            </a:xfrm>
            <a:prstGeom prst="roundRect">
              <a:avLst/>
            </a:prstGeom>
            <a:gradFill>
              <a:gsLst>
                <a:gs pos="0">
                  <a:srgbClr val="002060">
                    <a:alpha val="30000"/>
                  </a:srgbClr>
                </a:gs>
                <a:gs pos="50000">
                  <a:srgbClr val="002060">
                    <a:alpha val="30000"/>
                  </a:srgbClr>
                </a:gs>
                <a:gs pos="100000">
                  <a:srgbClr val="002060">
                    <a:alpha val="30000"/>
                  </a:srgb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Avoid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getting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the size of the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collection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in the loop</a:t>
              </a:r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991A4914-FC64-BC5C-0BA5-280EFD0BCC78}"/>
                </a:ext>
              </a:extLst>
            </p:cNvPr>
            <p:cNvSpPr/>
            <p:nvPr/>
          </p:nvSpPr>
          <p:spPr>
            <a:xfrm>
              <a:off x="3433459" y="6052614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bg1">
                    <a:alpha val="30000"/>
                  </a:schemeClr>
                </a:gs>
                <a:gs pos="50000">
                  <a:schemeClr val="bg1">
                    <a:alpha val="3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Do 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not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call a 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function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when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declaring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a for-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type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loop </a:t>
              </a:r>
            </a:p>
          </p:txBody>
        </p:sp>
      </p:grpSp>
      <p:cxnSp>
        <p:nvCxnSpPr>
          <p:cNvPr id="18" name="Connettore 4 17">
            <a:extLst>
              <a:ext uri="{FF2B5EF4-FFF2-40B4-BE49-F238E27FC236}">
                <a16:creationId xmlns:a16="http://schemas.microsoft.com/office/drawing/2014/main" id="{D534B300-FAD0-16B6-8D6E-2D9EF87819E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848328" y="1267674"/>
            <a:ext cx="259860" cy="2456730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4 18">
            <a:extLst>
              <a:ext uri="{FF2B5EF4-FFF2-40B4-BE49-F238E27FC236}">
                <a16:creationId xmlns:a16="http://schemas.microsoft.com/office/drawing/2014/main" id="{7B61E271-0F64-3F40-FC7D-90CDD7895CD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848328" y="1888121"/>
            <a:ext cx="259860" cy="18362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4 21">
            <a:extLst>
              <a:ext uri="{FF2B5EF4-FFF2-40B4-BE49-F238E27FC236}">
                <a16:creationId xmlns:a16="http://schemas.microsoft.com/office/drawing/2014/main" id="{69F488F1-AF73-C53A-5BE8-7426C24DF24E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848328" y="2513354"/>
            <a:ext cx="259860" cy="1211050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4 24">
            <a:extLst>
              <a:ext uri="{FF2B5EF4-FFF2-40B4-BE49-F238E27FC236}">
                <a16:creationId xmlns:a16="http://schemas.microsoft.com/office/drawing/2014/main" id="{E4DBD760-C7FC-6CF1-03DF-4F09B04C77D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848328" y="3138587"/>
            <a:ext cx="259860" cy="5858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4 27">
            <a:extLst>
              <a:ext uri="{FF2B5EF4-FFF2-40B4-BE49-F238E27FC236}">
                <a16:creationId xmlns:a16="http://schemas.microsoft.com/office/drawing/2014/main" id="{2151D9CF-F858-817D-C71A-5C9CC653DF89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2848328" y="3724404"/>
            <a:ext cx="259860" cy="4754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4 30">
            <a:extLst>
              <a:ext uri="{FF2B5EF4-FFF2-40B4-BE49-F238E27FC236}">
                <a16:creationId xmlns:a16="http://schemas.microsoft.com/office/drawing/2014/main" id="{4597E400-0006-DA27-6C54-BCF910B11247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848328" y="3724404"/>
            <a:ext cx="259860" cy="66799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4 33">
            <a:extLst>
              <a:ext uri="{FF2B5EF4-FFF2-40B4-BE49-F238E27FC236}">
                <a16:creationId xmlns:a16="http://schemas.microsoft.com/office/drawing/2014/main" id="{A8A279B5-C91F-6116-7D3E-61873803CE76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848328" y="3724404"/>
            <a:ext cx="259860" cy="129322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4 40">
            <a:extLst>
              <a:ext uri="{FF2B5EF4-FFF2-40B4-BE49-F238E27FC236}">
                <a16:creationId xmlns:a16="http://schemas.microsoft.com/office/drawing/2014/main" id="{CF762FF5-8E62-2980-F26B-2F1037B4C8F2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848328" y="3724404"/>
            <a:ext cx="259860" cy="191846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4 43">
            <a:extLst>
              <a:ext uri="{FF2B5EF4-FFF2-40B4-BE49-F238E27FC236}">
                <a16:creationId xmlns:a16="http://schemas.microsoft.com/office/drawing/2014/main" id="{850BC4A6-3B08-3C3A-6D50-7F33212C600A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2848328" y="3724404"/>
            <a:ext cx="232532" cy="254369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A2E12747-C264-3FA1-23CA-D641CBE2E5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35873" y="1431628"/>
            <a:ext cx="4800658" cy="183628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31E84C-675D-D90C-CDD3-EECF529FCC3A}"/>
              </a:ext>
            </a:extLst>
          </p:cNvPr>
          <p:cNvSpPr txBox="1"/>
          <p:nvPr/>
        </p:nvSpPr>
        <p:spPr>
          <a:xfrm>
            <a:off x="7858977" y="3453995"/>
            <a:ext cx="157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Refactoring</a:t>
            </a:r>
            <a:endParaRPr lang="it-IT" b="1" dirty="0">
              <a:solidFill>
                <a:srgbClr val="FF0000"/>
              </a:solidFill>
              <a:latin typeface="Cooper Black" panose="0208090404030B020404" pitchFamily="18" charset="77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C9E81A6-9ECA-586F-E520-43CEB74AE4C1}"/>
              </a:ext>
            </a:extLst>
          </p:cNvPr>
          <p:cNvSpPr txBox="1"/>
          <p:nvPr/>
        </p:nvSpPr>
        <p:spPr>
          <a:xfrm>
            <a:off x="7902995" y="909586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latin typeface="Cooper Black" panose="0208090404030B020404" pitchFamily="18" charset="77"/>
              </a:rPr>
              <a:t>Code </a:t>
            </a:r>
            <a:r>
              <a:rPr lang="it-IT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Smell</a:t>
            </a:r>
            <a:endParaRPr lang="it-IT" b="1" dirty="0">
              <a:solidFill>
                <a:srgbClr val="FF0000"/>
              </a:solidFill>
              <a:latin typeface="Cooper Black" panose="0208090404030B020404" pitchFamily="18" charset="77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F8F76ABF-4BC9-20CC-8549-F2939EC265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77095" y="3931774"/>
            <a:ext cx="4969652" cy="190092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0940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09A5F0D9-090B-219A-16C5-642A85C193C9}"/>
              </a:ext>
            </a:extLst>
          </p:cNvPr>
          <p:cNvGrpSpPr/>
          <p:nvPr/>
        </p:nvGrpSpPr>
        <p:grpSpPr>
          <a:xfrm>
            <a:off x="1645919" y="993188"/>
            <a:ext cx="3325091" cy="5549397"/>
            <a:chOff x="1687483" y="222318"/>
            <a:chExt cx="4045832" cy="6470376"/>
          </a:xfrm>
        </p:grpSpPr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E9DBEC21-EFC0-A356-8C01-CBADA63F0E7A}"/>
                </a:ext>
              </a:extLst>
            </p:cNvPr>
            <p:cNvSpPr/>
            <p:nvPr/>
          </p:nvSpPr>
          <p:spPr>
            <a:xfrm>
              <a:off x="1687483" y="3086767"/>
              <a:ext cx="1463041" cy="64008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50000">
                  <a:srgbClr val="FF0000"/>
                </a:gs>
                <a:gs pos="100000">
                  <a:srgbClr val="FF0000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latin typeface="Cooper Black" panose="0208090404030B020404" pitchFamily="18" charset="77"/>
                </a:rPr>
                <a:t>600 Issues</a:t>
              </a:r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0816EBD2-EB93-2B64-8D96-0682378F2B86}"/>
                </a:ext>
              </a:extLst>
            </p:cNvPr>
            <p:cNvSpPr/>
            <p:nvPr/>
          </p:nvSpPr>
          <p:spPr>
            <a:xfrm>
              <a:off x="3466711" y="222318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Do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not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unnecessarily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assign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values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to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variables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10D4765A-83D6-4A95-CC60-8DE336F5068B}"/>
                </a:ext>
              </a:extLst>
            </p:cNvPr>
            <p:cNvSpPr/>
            <p:nvPr/>
          </p:nvSpPr>
          <p:spPr>
            <a:xfrm>
              <a:off x="3466711" y="945734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2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Avoid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using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global </a:t>
              </a:r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variables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E9508AEF-FA07-E57B-EA64-E10D206194E7}"/>
                </a:ext>
              </a:extLst>
            </p:cNvPr>
            <p:cNvSpPr/>
            <p:nvPr/>
          </p:nvSpPr>
          <p:spPr>
            <a:xfrm>
              <a:off x="3466711" y="1674731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3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Aoid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multiple </a:t>
              </a:r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if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-else </a:t>
              </a:r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statement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6B5BEE3A-7F6D-EAF8-A987-001754B5DCFA}"/>
                </a:ext>
              </a:extLst>
            </p:cNvPr>
            <p:cNvSpPr/>
            <p:nvPr/>
          </p:nvSpPr>
          <p:spPr>
            <a:xfrm>
              <a:off x="3466711" y="2403728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Don’t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concatenate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Strings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in loop, use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StringBuilder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instead</a:t>
              </a:r>
              <a:r>
                <a:rPr lang="it-IT" sz="1000" b="1" dirty="0"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CBB0B9F6-E6BA-192A-9E13-DD115DFE7C73}"/>
                </a:ext>
              </a:extLst>
            </p:cNvPr>
            <p:cNvSpPr/>
            <p:nvPr/>
          </p:nvSpPr>
          <p:spPr>
            <a:xfrm>
              <a:off x="3466711" y="3142207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5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Use ++i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instead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of i++ </a:t>
              </a:r>
            </a:p>
          </p:txBody>
        </p:sp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E2D91B23-0F19-E757-02C0-6D6FC76DC7B9}"/>
                </a:ext>
              </a:extLst>
            </p:cNvPr>
            <p:cNvSpPr/>
            <p:nvPr/>
          </p:nvSpPr>
          <p:spPr>
            <a:xfrm>
              <a:off x="3466711" y="3865623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6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Avoid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the use of For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each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with Arrays</a:t>
              </a:r>
            </a:p>
          </p:txBody>
        </p:sp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87EFB6B8-56A6-90E9-E23E-C9869185677C}"/>
                </a:ext>
              </a:extLst>
            </p:cNvPr>
            <p:cNvSpPr/>
            <p:nvPr/>
          </p:nvSpPr>
          <p:spPr>
            <a:xfrm>
              <a:off x="3466711" y="4594620"/>
              <a:ext cx="2266604" cy="640080"/>
            </a:xfrm>
            <a:prstGeom prst="roundRect">
              <a:avLst/>
            </a:prstGeom>
            <a:gradFill>
              <a:gsLst>
                <a:gs pos="0">
                  <a:srgbClr val="7030A0">
                    <a:alpha val="30000"/>
                  </a:srgbClr>
                </a:gs>
                <a:gs pos="50000">
                  <a:srgbClr val="7030A0">
                    <a:alpha val="30000"/>
                  </a:srgbClr>
                </a:gs>
                <a:gs pos="100000">
                  <a:srgbClr val="7030A0">
                    <a:alpha val="30000"/>
                  </a:srgb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Initialize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builder/buffer with the appropriate size </a:t>
              </a:r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C2D7AA43-7951-95D3-2AEE-73959C7B3E34}"/>
                </a:ext>
              </a:extLst>
            </p:cNvPr>
            <p:cNvSpPr/>
            <p:nvPr/>
          </p:nvSpPr>
          <p:spPr>
            <a:xfrm>
              <a:off x="3466711" y="5323617"/>
              <a:ext cx="2266604" cy="640080"/>
            </a:xfrm>
            <a:prstGeom prst="roundRect">
              <a:avLst/>
            </a:prstGeom>
            <a:gradFill>
              <a:gsLst>
                <a:gs pos="0">
                  <a:srgbClr val="002060"/>
                </a:gs>
                <a:gs pos="50000">
                  <a:srgbClr val="002060"/>
                </a:gs>
                <a:gs pos="100000">
                  <a:srgbClr val="002060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latin typeface="Cooper Black" panose="0208090404030B020404" pitchFamily="18" charset="77"/>
                </a:rPr>
                <a:t>Avoid</a:t>
              </a:r>
              <a:r>
                <a:rPr lang="it-IT" sz="1000" b="1" dirty="0"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latin typeface="Cooper Black" panose="0208090404030B020404" pitchFamily="18" charset="77"/>
                </a:rPr>
                <a:t>getting</a:t>
              </a:r>
              <a:r>
                <a:rPr lang="it-IT" sz="1000" b="1" dirty="0">
                  <a:latin typeface="Cooper Black" panose="0208090404030B020404" pitchFamily="18" charset="77"/>
                </a:rPr>
                <a:t> the size of the </a:t>
              </a:r>
              <a:r>
                <a:rPr lang="it-IT" sz="1000" b="1" dirty="0" err="1">
                  <a:latin typeface="Cooper Black" panose="0208090404030B020404" pitchFamily="18" charset="77"/>
                </a:rPr>
                <a:t>collection</a:t>
              </a:r>
              <a:r>
                <a:rPr lang="it-IT" sz="1000" b="1" dirty="0">
                  <a:latin typeface="Cooper Black" panose="0208090404030B020404" pitchFamily="18" charset="77"/>
                </a:rPr>
                <a:t> in the loop</a:t>
              </a:r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991A4914-FC64-BC5C-0BA5-280EFD0BCC78}"/>
                </a:ext>
              </a:extLst>
            </p:cNvPr>
            <p:cNvSpPr/>
            <p:nvPr/>
          </p:nvSpPr>
          <p:spPr>
            <a:xfrm>
              <a:off x="3433459" y="6052614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bg1">
                    <a:alpha val="30000"/>
                  </a:schemeClr>
                </a:gs>
                <a:gs pos="50000">
                  <a:schemeClr val="bg1">
                    <a:alpha val="3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Do 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not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call a 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function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when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declaring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a for-</a:t>
              </a:r>
              <a:r>
                <a:rPr lang="it-IT" sz="1000" b="1" dirty="0" err="1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type</a:t>
              </a:r>
              <a:r>
                <a:rPr lang="it-IT" sz="1000" b="1" dirty="0">
                  <a:solidFill>
                    <a:schemeClr val="tx1">
                      <a:alpha val="30000"/>
                    </a:schemeClr>
                  </a:solidFill>
                  <a:latin typeface="Cooper Black" panose="0208090404030B020404" pitchFamily="18" charset="77"/>
                </a:rPr>
                <a:t> loop </a:t>
              </a:r>
            </a:p>
          </p:txBody>
        </p:sp>
      </p:grpSp>
      <p:cxnSp>
        <p:nvCxnSpPr>
          <p:cNvPr id="18" name="Connettore 4 17">
            <a:extLst>
              <a:ext uri="{FF2B5EF4-FFF2-40B4-BE49-F238E27FC236}">
                <a16:creationId xmlns:a16="http://schemas.microsoft.com/office/drawing/2014/main" id="{D534B300-FAD0-16B6-8D6E-2D9EF87819E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848328" y="1267674"/>
            <a:ext cx="259860" cy="2456730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4 18">
            <a:extLst>
              <a:ext uri="{FF2B5EF4-FFF2-40B4-BE49-F238E27FC236}">
                <a16:creationId xmlns:a16="http://schemas.microsoft.com/office/drawing/2014/main" id="{7B61E271-0F64-3F40-FC7D-90CDD7895CD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848328" y="1888121"/>
            <a:ext cx="259860" cy="18362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4 21">
            <a:extLst>
              <a:ext uri="{FF2B5EF4-FFF2-40B4-BE49-F238E27FC236}">
                <a16:creationId xmlns:a16="http://schemas.microsoft.com/office/drawing/2014/main" id="{69F488F1-AF73-C53A-5BE8-7426C24DF24E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848328" y="2513354"/>
            <a:ext cx="259860" cy="1211050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4 24">
            <a:extLst>
              <a:ext uri="{FF2B5EF4-FFF2-40B4-BE49-F238E27FC236}">
                <a16:creationId xmlns:a16="http://schemas.microsoft.com/office/drawing/2014/main" id="{E4DBD760-C7FC-6CF1-03DF-4F09B04C77D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848328" y="3138587"/>
            <a:ext cx="259860" cy="5858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4 27">
            <a:extLst>
              <a:ext uri="{FF2B5EF4-FFF2-40B4-BE49-F238E27FC236}">
                <a16:creationId xmlns:a16="http://schemas.microsoft.com/office/drawing/2014/main" id="{2151D9CF-F858-817D-C71A-5C9CC653DF89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2848328" y="3724404"/>
            <a:ext cx="259860" cy="4754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4 30">
            <a:extLst>
              <a:ext uri="{FF2B5EF4-FFF2-40B4-BE49-F238E27FC236}">
                <a16:creationId xmlns:a16="http://schemas.microsoft.com/office/drawing/2014/main" id="{4597E400-0006-DA27-6C54-BCF910B11247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848328" y="3724404"/>
            <a:ext cx="259860" cy="66799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4 33">
            <a:extLst>
              <a:ext uri="{FF2B5EF4-FFF2-40B4-BE49-F238E27FC236}">
                <a16:creationId xmlns:a16="http://schemas.microsoft.com/office/drawing/2014/main" id="{A8A279B5-C91F-6116-7D3E-61873803CE76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848328" y="3724404"/>
            <a:ext cx="259860" cy="129322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4 40">
            <a:extLst>
              <a:ext uri="{FF2B5EF4-FFF2-40B4-BE49-F238E27FC236}">
                <a16:creationId xmlns:a16="http://schemas.microsoft.com/office/drawing/2014/main" id="{CF762FF5-8E62-2980-F26B-2F1037B4C8F2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848328" y="3724404"/>
            <a:ext cx="259860" cy="191846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4 43">
            <a:extLst>
              <a:ext uri="{FF2B5EF4-FFF2-40B4-BE49-F238E27FC236}">
                <a16:creationId xmlns:a16="http://schemas.microsoft.com/office/drawing/2014/main" id="{850BC4A6-3B08-3C3A-6D50-7F33212C600A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2848328" y="3724404"/>
            <a:ext cx="232532" cy="254369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D95FCDA5-0211-2065-DEEA-9A579EF17F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0134" y="1321267"/>
            <a:ext cx="4110424" cy="20391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68B10ED-F84B-7179-94B1-A970108F8FC1}"/>
              </a:ext>
            </a:extLst>
          </p:cNvPr>
          <p:cNvSpPr txBox="1"/>
          <p:nvPr/>
        </p:nvSpPr>
        <p:spPr>
          <a:xfrm>
            <a:off x="7858977" y="3453995"/>
            <a:ext cx="157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Refactoring</a:t>
            </a:r>
            <a:endParaRPr lang="it-IT" b="1" dirty="0">
              <a:solidFill>
                <a:srgbClr val="FF0000"/>
              </a:solidFill>
              <a:latin typeface="Cooper Black" panose="0208090404030B020404" pitchFamily="18" charset="77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7345A45-078B-59DF-2627-7FEBD5EC4CB5}"/>
              </a:ext>
            </a:extLst>
          </p:cNvPr>
          <p:cNvSpPr txBox="1"/>
          <p:nvPr/>
        </p:nvSpPr>
        <p:spPr>
          <a:xfrm>
            <a:off x="7902995" y="909586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latin typeface="Cooper Black" panose="0208090404030B020404" pitchFamily="18" charset="77"/>
              </a:rPr>
              <a:t>Code </a:t>
            </a:r>
            <a:r>
              <a:rPr lang="it-IT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Smell</a:t>
            </a:r>
            <a:endParaRPr lang="it-IT" b="1" dirty="0">
              <a:solidFill>
                <a:srgbClr val="FF0000"/>
              </a:solidFill>
              <a:latin typeface="Cooper Black" panose="0208090404030B020404" pitchFamily="18" charset="77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5E49E424-7BE5-1A65-E763-43B362ED40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0134" y="3878767"/>
            <a:ext cx="4110424" cy="20391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9672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09A5F0D9-090B-219A-16C5-642A85C193C9}"/>
              </a:ext>
            </a:extLst>
          </p:cNvPr>
          <p:cNvGrpSpPr/>
          <p:nvPr/>
        </p:nvGrpSpPr>
        <p:grpSpPr>
          <a:xfrm>
            <a:off x="1645919" y="993188"/>
            <a:ext cx="3325091" cy="5549397"/>
            <a:chOff x="1687483" y="222318"/>
            <a:chExt cx="4045832" cy="6470376"/>
          </a:xfrm>
        </p:grpSpPr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E9DBEC21-EFC0-A356-8C01-CBADA63F0E7A}"/>
                </a:ext>
              </a:extLst>
            </p:cNvPr>
            <p:cNvSpPr/>
            <p:nvPr/>
          </p:nvSpPr>
          <p:spPr>
            <a:xfrm>
              <a:off x="1687483" y="3086767"/>
              <a:ext cx="1463041" cy="64008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50000">
                  <a:srgbClr val="FF0000"/>
                </a:gs>
                <a:gs pos="100000">
                  <a:srgbClr val="FF0000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>
                  <a:latin typeface="Cooper Black" panose="0208090404030B020404" pitchFamily="18" charset="77"/>
                </a:rPr>
                <a:t>600 Issues</a:t>
              </a:r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0816EBD2-EB93-2B64-8D96-0682378F2B86}"/>
                </a:ext>
              </a:extLst>
            </p:cNvPr>
            <p:cNvSpPr/>
            <p:nvPr/>
          </p:nvSpPr>
          <p:spPr>
            <a:xfrm>
              <a:off x="3466711" y="222318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1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Do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not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unnecessarily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assign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values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to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variables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10D4765A-83D6-4A95-CC60-8DE336F5068B}"/>
                </a:ext>
              </a:extLst>
            </p:cNvPr>
            <p:cNvSpPr/>
            <p:nvPr/>
          </p:nvSpPr>
          <p:spPr>
            <a:xfrm>
              <a:off x="3466711" y="945734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2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Avoid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using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global </a:t>
              </a:r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variables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E9508AEF-FA07-E57B-EA64-E10D206194E7}"/>
                </a:ext>
              </a:extLst>
            </p:cNvPr>
            <p:cNvSpPr/>
            <p:nvPr/>
          </p:nvSpPr>
          <p:spPr>
            <a:xfrm>
              <a:off x="3466711" y="1674731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3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Aoid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multiple </a:t>
              </a:r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if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-else </a:t>
              </a:r>
              <a:r>
                <a:rPr lang="it-IT" sz="105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statement</a:t>
              </a:r>
              <a:r>
                <a:rPr lang="it-IT" sz="105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6B5BEE3A-7F6D-EAF8-A987-001754B5DCFA}"/>
                </a:ext>
              </a:extLst>
            </p:cNvPr>
            <p:cNvSpPr/>
            <p:nvPr/>
          </p:nvSpPr>
          <p:spPr>
            <a:xfrm>
              <a:off x="3466711" y="2403728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4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Don’t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concatenate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Strings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in loop, use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StringBuilder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instead</a:t>
              </a:r>
              <a:r>
                <a:rPr lang="it-IT" sz="1000" b="1" dirty="0">
                  <a:latin typeface="Cooper Black" panose="0208090404030B020404" pitchFamily="18" charset="77"/>
                </a:rPr>
                <a:t> </a:t>
              </a:r>
            </a:p>
          </p:txBody>
        </p: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CBB0B9F6-E6BA-192A-9E13-DD115DFE7C73}"/>
                </a:ext>
              </a:extLst>
            </p:cNvPr>
            <p:cNvSpPr/>
            <p:nvPr/>
          </p:nvSpPr>
          <p:spPr>
            <a:xfrm>
              <a:off x="3466711" y="3142207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5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Use ++i </a:t>
              </a:r>
              <a:r>
                <a:rPr lang="it-IT" sz="11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instead</a:t>
              </a:r>
              <a:r>
                <a:rPr lang="it-IT" sz="11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of i++ </a:t>
              </a:r>
            </a:p>
          </p:txBody>
        </p:sp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E2D91B23-0F19-E757-02C0-6D6FC76DC7B9}"/>
                </a:ext>
              </a:extLst>
            </p:cNvPr>
            <p:cNvSpPr/>
            <p:nvPr/>
          </p:nvSpPr>
          <p:spPr>
            <a:xfrm>
              <a:off x="3466711" y="3865623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accent6">
                    <a:satMod val="103000"/>
                    <a:lumMod val="102000"/>
                    <a:tint val="94000"/>
                    <a:alpha val="30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  <a:alpha val="3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  <a:alpha val="30000"/>
                  </a:schemeClr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Avoid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the use of For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each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with Arrays</a:t>
              </a:r>
            </a:p>
          </p:txBody>
        </p:sp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87EFB6B8-56A6-90E9-E23E-C9869185677C}"/>
                </a:ext>
              </a:extLst>
            </p:cNvPr>
            <p:cNvSpPr/>
            <p:nvPr/>
          </p:nvSpPr>
          <p:spPr>
            <a:xfrm>
              <a:off x="3466711" y="4594620"/>
              <a:ext cx="2266604" cy="640080"/>
            </a:xfrm>
            <a:prstGeom prst="roundRect">
              <a:avLst/>
            </a:prstGeom>
            <a:gradFill>
              <a:gsLst>
                <a:gs pos="0">
                  <a:srgbClr val="7030A0">
                    <a:alpha val="30000"/>
                  </a:srgbClr>
                </a:gs>
                <a:gs pos="50000">
                  <a:srgbClr val="7030A0">
                    <a:alpha val="30000"/>
                  </a:srgbClr>
                </a:gs>
                <a:gs pos="100000">
                  <a:srgbClr val="7030A0">
                    <a:alpha val="30000"/>
                  </a:srgb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Initialize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builder/buffer with the appropriate size </a:t>
              </a:r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C2D7AA43-7951-95D3-2AEE-73959C7B3E34}"/>
                </a:ext>
              </a:extLst>
            </p:cNvPr>
            <p:cNvSpPr/>
            <p:nvPr/>
          </p:nvSpPr>
          <p:spPr>
            <a:xfrm>
              <a:off x="3466711" y="5323617"/>
              <a:ext cx="2266604" cy="640080"/>
            </a:xfrm>
            <a:prstGeom prst="roundRect">
              <a:avLst/>
            </a:prstGeom>
            <a:gradFill>
              <a:gsLst>
                <a:gs pos="0">
                  <a:srgbClr val="002060">
                    <a:alpha val="30000"/>
                  </a:srgbClr>
                </a:gs>
                <a:gs pos="50000">
                  <a:srgbClr val="002060">
                    <a:alpha val="30000"/>
                  </a:srgbClr>
                </a:gs>
                <a:gs pos="100000">
                  <a:srgbClr val="002060">
                    <a:alpha val="30000"/>
                  </a:srgbClr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Avoid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getting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the size of the </a:t>
              </a:r>
              <a:r>
                <a:rPr lang="it-IT" sz="1000" b="1" dirty="0" err="1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collection</a:t>
              </a:r>
              <a:r>
                <a:rPr lang="it-IT" sz="1000" b="1" dirty="0">
                  <a:solidFill>
                    <a:schemeClr val="lt1">
                      <a:alpha val="30000"/>
                    </a:schemeClr>
                  </a:solidFill>
                  <a:latin typeface="Cooper Black" panose="0208090404030B020404" pitchFamily="18" charset="77"/>
                </a:rPr>
                <a:t> in the loop</a:t>
              </a:r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991A4914-FC64-BC5C-0BA5-280EFD0BCC78}"/>
                </a:ext>
              </a:extLst>
            </p:cNvPr>
            <p:cNvSpPr/>
            <p:nvPr/>
          </p:nvSpPr>
          <p:spPr>
            <a:xfrm>
              <a:off x="3433459" y="6052614"/>
              <a:ext cx="2266604" cy="640080"/>
            </a:xfrm>
            <a:prstGeom prst="roundRect">
              <a:avLst/>
            </a:prstGeom>
            <a:gradFill>
              <a:gsLst>
                <a:gs pos="0">
                  <a:schemeClr val="bg1">
                    <a:lumMod val="99000"/>
                    <a:lumOff val="1000"/>
                  </a:schemeClr>
                </a:gs>
                <a:gs pos="50000">
                  <a:schemeClr val="bg1"/>
                </a:gs>
                <a:gs pos="100000">
                  <a:schemeClr val="bg1"/>
                </a:gs>
              </a:gsLst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00" b="1" dirty="0">
                  <a:solidFill>
                    <a:schemeClr val="tx1"/>
                  </a:solidFill>
                  <a:latin typeface="Cooper Black" panose="0208090404030B020404" pitchFamily="18" charset="77"/>
                </a:rPr>
                <a:t>Do </a:t>
              </a:r>
              <a:r>
                <a:rPr lang="it-IT" sz="1000" b="1" dirty="0" err="1">
                  <a:solidFill>
                    <a:schemeClr val="tx1"/>
                  </a:solidFill>
                  <a:latin typeface="Cooper Black" panose="0208090404030B020404" pitchFamily="18" charset="77"/>
                </a:rPr>
                <a:t>not</a:t>
              </a:r>
              <a:r>
                <a:rPr lang="it-IT" sz="1000" b="1" dirty="0">
                  <a:solidFill>
                    <a:schemeClr val="tx1"/>
                  </a:solidFill>
                  <a:latin typeface="Cooper Black" panose="0208090404030B020404" pitchFamily="18" charset="77"/>
                </a:rPr>
                <a:t> call a </a:t>
              </a:r>
              <a:r>
                <a:rPr lang="it-IT" sz="1000" b="1" dirty="0" err="1">
                  <a:solidFill>
                    <a:schemeClr val="tx1"/>
                  </a:solidFill>
                  <a:latin typeface="Cooper Black" panose="0208090404030B020404" pitchFamily="18" charset="77"/>
                </a:rPr>
                <a:t>function</a:t>
              </a:r>
              <a:r>
                <a:rPr lang="it-IT" sz="1000" b="1" dirty="0">
                  <a:solidFill>
                    <a:schemeClr val="tx1"/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tx1"/>
                  </a:solidFill>
                  <a:latin typeface="Cooper Black" panose="0208090404030B020404" pitchFamily="18" charset="77"/>
                </a:rPr>
                <a:t>when</a:t>
              </a:r>
              <a:r>
                <a:rPr lang="it-IT" sz="1000" b="1" dirty="0">
                  <a:solidFill>
                    <a:schemeClr val="tx1"/>
                  </a:solidFill>
                  <a:latin typeface="Cooper Black" panose="0208090404030B020404" pitchFamily="18" charset="77"/>
                </a:rPr>
                <a:t> </a:t>
              </a:r>
              <a:r>
                <a:rPr lang="it-IT" sz="1000" b="1" dirty="0" err="1">
                  <a:solidFill>
                    <a:schemeClr val="tx1"/>
                  </a:solidFill>
                  <a:latin typeface="Cooper Black" panose="0208090404030B020404" pitchFamily="18" charset="77"/>
                </a:rPr>
                <a:t>declaring</a:t>
              </a:r>
              <a:r>
                <a:rPr lang="it-IT" sz="1000" b="1" dirty="0">
                  <a:solidFill>
                    <a:schemeClr val="tx1"/>
                  </a:solidFill>
                  <a:latin typeface="Cooper Black" panose="0208090404030B020404" pitchFamily="18" charset="77"/>
                </a:rPr>
                <a:t> a for-</a:t>
              </a:r>
              <a:r>
                <a:rPr lang="it-IT" sz="1000" b="1" dirty="0" err="1">
                  <a:solidFill>
                    <a:schemeClr val="tx1"/>
                  </a:solidFill>
                  <a:latin typeface="Cooper Black" panose="0208090404030B020404" pitchFamily="18" charset="77"/>
                </a:rPr>
                <a:t>type</a:t>
              </a:r>
              <a:r>
                <a:rPr lang="it-IT" sz="1000" b="1" dirty="0">
                  <a:solidFill>
                    <a:schemeClr val="tx1"/>
                  </a:solidFill>
                  <a:latin typeface="Cooper Black" panose="0208090404030B020404" pitchFamily="18" charset="77"/>
                </a:rPr>
                <a:t> loop </a:t>
              </a:r>
            </a:p>
          </p:txBody>
        </p:sp>
      </p:grpSp>
      <p:cxnSp>
        <p:nvCxnSpPr>
          <p:cNvPr id="18" name="Connettore 4 17">
            <a:extLst>
              <a:ext uri="{FF2B5EF4-FFF2-40B4-BE49-F238E27FC236}">
                <a16:creationId xmlns:a16="http://schemas.microsoft.com/office/drawing/2014/main" id="{D534B300-FAD0-16B6-8D6E-2D9EF87819E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848328" y="1267674"/>
            <a:ext cx="259860" cy="2456730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4 18">
            <a:extLst>
              <a:ext uri="{FF2B5EF4-FFF2-40B4-BE49-F238E27FC236}">
                <a16:creationId xmlns:a16="http://schemas.microsoft.com/office/drawing/2014/main" id="{7B61E271-0F64-3F40-FC7D-90CDD7895CD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848328" y="1888121"/>
            <a:ext cx="259860" cy="18362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4 21">
            <a:extLst>
              <a:ext uri="{FF2B5EF4-FFF2-40B4-BE49-F238E27FC236}">
                <a16:creationId xmlns:a16="http://schemas.microsoft.com/office/drawing/2014/main" id="{69F488F1-AF73-C53A-5BE8-7426C24DF24E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848328" y="2513354"/>
            <a:ext cx="259860" cy="1211050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4 24">
            <a:extLst>
              <a:ext uri="{FF2B5EF4-FFF2-40B4-BE49-F238E27FC236}">
                <a16:creationId xmlns:a16="http://schemas.microsoft.com/office/drawing/2014/main" id="{E4DBD760-C7FC-6CF1-03DF-4F09B04C77D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848328" y="3138587"/>
            <a:ext cx="259860" cy="5858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4 27">
            <a:extLst>
              <a:ext uri="{FF2B5EF4-FFF2-40B4-BE49-F238E27FC236}">
                <a16:creationId xmlns:a16="http://schemas.microsoft.com/office/drawing/2014/main" id="{2151D9CF-F858-817D-C71A-5C9CC653DF89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2848328" y="3724404"/>
            <a:ext cx="259860" cy="4754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4 30">
            <a:extLst>
              <a:ext uri="{FF2B5EF4-FFF2-40B4-BE49-F238E27FC236}">
                <a16:creationId xmlns:a16="http://schemas.microsoft.com/office/drawing/2014/main" id="{4597E400-0006-DA27-6C54-BCF910B11247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848328" y="3724404"/>
            <a:ext cx="259860" cy="66799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4 33">
            <a:extLst>
              <a:ext uri="{FF2B5EF4-FFF2-40B4-BE49-F238E27FC236}">
                <a16:creationId xmlns:a16="http://schemas.microsoft.com/office/drawing/2014/main" id="{A8A279B5-C91F-6116-7D3E-61873803CE76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848328" y="3724404"/>
            <a:ext cx="259860" cy="129322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4 40">
            <a:extLst>
              <a:ext uri="{FF2B5EF4-FFF2-40B4-BE49-F238E27FC236}">
                <a16:creationId xmlns:a16="http://schemas.microsoft.com/office/drawing/2014/main" id="{CF762FF5-8E62-2980-F26B-2F1037B4C8F2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848328" y="3724404"/>
            <a:ext cx="259860" cy="191846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4 43">
            <a:extLst>
              <a:ext uri="{FF2B5EF4-FFF2-40B4-BE49-F238E27FC236}">
                <a16:creationId xmlns:a16="http://schemas.microsoft.com/office/drawing/2014/main" id="{850BC4A6-3B08-3C3A-6D50-7F33212C600A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2848328" y="3724404"/>
            <a:ext cx="232532" cy="254369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9B8603E8-71AF-05EE-6D92-4AA6AA2D84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0134" y="1321267"/>
            <a:ext cx="4110424" cy="20391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39F426E-7C3A-5A81-3C6D-4AACF1371074}"/>
              </a:ext>
            </a:extLst>
          </p:cNvPr>
          <p:cNvSpPr txBox="1"/>
          <p:nvPr/>
        </p:nvSpPr>
        <p:spPr>
          <a:xfrm>
            <a:off x="7858977" y="3453995"/>
            <a:ext cx="157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Refactoring</a:t>
            </a:r>
            <a:endParaRPr lang="it-IT" b="1" dirty="0">
              <a:solidFill>
                <a:srgbClr val="FF0000"/>
              </a:solidFill>
              <a:latin typeface="Cooper Black" panose="0208090404030B020404" pitchFamily="18" charset="77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C0A4EAF-05C5-7D5E-C8F9-C79BEBE6F531}"/>
              </a:ext>
            </a:extLst>
          </p:cNvPr>
          <p:cNvSpPr txBox="1"/>
          <p:nvPr/>
        </p:nvSpPr>
        <p:spPr>
          <a:xfrm>
            <a:off x="7902995" y="909586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latin typeface="Cooper Black" panose="0208090404030B020404" pitchFamily="18" charset="77"/>
              </a:rPr>
              <a:t>Code </a:t>
            </a:r>
            <a:r>
              <a:rPr lang="it-IT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Smell</a:t>
            </a:r>
            <a:endParaRPr lang="it-IT" b="1" dirty="0">
              <a:solidFill>
                <a:srgbClr val="FF0000"/>
              </a:solidFill>
              <a:latin typeface="Cooper Black" panose="0208090404030B020404" pitchFamily="18" charset="77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C35240D6-2115-05C1-6889-D8922F5231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90134" y="3878767"/>
            <a:ext cx="4110424" cy="20391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9044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5000"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95FEC53A-2BBA-BA73-F94D-7813D0D92B39}"/>
              </a:ext>
            </a:extLst>
          </p:cNvPr>
          <p:cNvSpPr txBox="1"/>
          <p:nvPr/>
        </p:nvSpPr>
        <p:spPr>
          <a:xfrm>
            <a:off x="5540810" y="169234"/>
            <a:ext cx="1332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0E2A41"/>
                </a:solidFill>
                <a:latin typeface="Cooper Black" panose="0208090404030B020404" pitchFamily="18" charset="77"/>
              </a:rPr>
              <a:t>Testing</a:t>
            </a:r>
          </a:p>
        </p:txBody>
      </p:sp>
      <p:pic>
        <p:nvPicPr>
          <p:cNvPr id="3" name="Immagine 2" descr="Immagine che contiene testo, schermata, software, Carattere&#10;&#10;Descrizione generata automaticamente">
            <a:extLst>
              <a:ext uri="{FF2B5EF4-FFF2-40B4-BE49-F238E27FC236}">
                <a16:creationId xmlns:a16="http://schemas.microsoft.com/office/drawing/2014/main" id="{582DD3BE-FC54-744D-5864-6F4F0C85DCA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1121"/>
          <a:stretch/>
        </p:blipFill>
        <p:spPr>
          <a:xfrm>
            <a:off x="3495664" y="1301971"/>
            <a:ext cx="5422900" cy="432319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168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5000"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78D042B2-B2B8-BBC0-AF2C-A34E287C6733}"/>
              </a:ext>
            </a:extLst>
          </p:cNvPr>
          <p:cNvSpPr/>
          <p:nvPr/>
        </p:nvSpPr>
        <p:spPr>
          <a:xfrm>
            <a:off x="3101007" y="477849"/>
            <a:ext cx="1245704" cy="668141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Start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9E854C32-C05B-192E-2411-EDE6148DA434}"/>
              </a:ext>
            </a:extLst>
          </p:cNvPr>
          <p:cNvSpPr/>
          <p:nvPr/>
        </p:nvSpPr>
        <p:spPr>
          <a:xfrm>
            <a:off x="2537791" y="1413562"/>
            <a:ext cx="2372139" cy="657609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Surfire</a:t>
            </a:r>
            <a:r>
              <a:rPr lang="it-IT" dirty="0"/>
              <a:t> Plugin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0C43F76-347E-D4A6-E941-0A3490E7CCB2}"/>
              </a:ext>
            </a:extLst>
          </p:cNvPr>
          <p:cNvCxnSpPr>
            <a:cxnSpLocks/>
            <a:stCxn id="2" idx="4"/>
            <a:endCxn id="4" idx="0"/>
          </p:cNvCxnSpPr>
          <p:nvPr/>
        </p:nvCxnSpPr>
        <p:spPr>
          <a:xfrm>
            <a:off x="3723859" y="1145990"/>
            <a:ext cx="2" cy="2675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95FEC53A-2BBA-BA73-F94D-7813D0D92B39}"/>
              </a:ext>
            </a:extLst>
          </p:cNvPr>
          <p:cNvSpPr txBox="1"/>
          <p:nvPr/>
        </p:nvSpPr>
        <p:spPr>
          <a:xfrm>
            <a:off x="5540810" y="169234"/>
            <a:ext cx="1332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0E2A41"/>
                </a:solidFill>
                <a:latin typeface="Cooper Black" panose="0208090404030B020404" pitchFamily="18" charset="77"/>
              </a:rPr>
              <a:t>Testing</a:t>
            </a:r>
          </a:p>
        </p:txBody>
      </p:sp>
      <p:pic>
        <p:nvPicPr>
          <p:cNvPr id="51" name="Immagine 50" descr="Immagine che contiene testo, schermata, menu, Carattere&#10;&#10;Descrizione generata automaticamente">
            <a:extLst>
              <a:ext uri="{FF2B5EF4-FFF2-40B4-BE49-F238E27FC236}">
                <a16:creationId xmlns:a16="http://schemas.microsoft.com/office/drawing/2014/main" id="{31F0247C-516E-02D6-3AEA-9DFB5F688E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7114" y="1498573"/>
            <a:ext cx="4743654" cy="412659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1853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5000"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78D042B2-B2B8-BBC0-AF2C-A34E287C6733}"/>
              </a:ext>
            </a:extLst>
          </p:cNvPr>
          <p:cNvSpPr/>
          <p:nvPr/>
        </p:nvSpPr>
        <p:spPr>
          <a:xfrm>
            <a:off x="3101007" y="477849"/>
            <a:ext cx="1245704" cy="668141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Start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9E854C32-C05B-192E-2411-EDE6148DA434}"/>
              </a:ext>
            </a:extLst>
          </p:cNvPr>
          <p:cNvSpPr/>
          <p:nvPr/>
        </p:nvSpPr>
        <p:spPr>
          <a:xfrm>
            <a:off x="2537791" y="1413562"/>
            <a:ext cx="2372139" cy="65760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Surfire</a:t>
            </a:r>
            <a:r>
              <a:rPr lang="it-IT" dirty="0"/>
              <a:t> Plugin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9C3B613-D2CA-6AF1-9919-E5EC52BB4402}"/>
              </a:ext>
            </a:extLst>
          </p:cNvPr>
          <p:cNvSpPr/>
          <p:nvPr/>
        </p:nvSpPr>
        <p:spPr>
          <a:xfrm>
            <a:off x="2537790" y="2316189"/>
            <a:ext cx="2372139" cy="65760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JaCoCo</a:t>
            </a:r>
            <a:r>
              <a:rPr lang="it-IT" dirty="0"/>
              <a:t> Plugin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0C43F76-347E-D4A6-E941-0A3490E7CCB2}"/>
              </a:ext>
            </a:extLst>
          </p:cNvPr>
          <p:cNvCxnSpPr>
            <a:stCxn id="2" idx="4"/>
            <a:endCxn id="4" idx="0"/>
          </p:cNvCxnSpPr>
          <p:nvPr/>
        </p:nvCxnSpPr>
        <p:spPr>
          <a:xfrm>
            <a:off x="3723859" y="1145990"/>
            <a:ext cx="2" cy="2675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8539559B-53D9-6240-156C-AEA743FA6BCF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3723860" y="2071171"/>
            <a:ext cx="1" cy="2450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95FEC53A-2BBA-BA73-F94D-7813D0D92B39}"/>
              </a:ext>
            </a:extLst>
          </p:cNvPr>
          <p:cNvSpPr txBox="1"/>
          <p:nvPr/>
        </p:nvSpPr>
        <p:spPr>
          <a:xfrm>
            <a:off x="5540810" y="169234"/>
            <a:ext cx="1332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0E2A41"/>
                </a:solidFill>
                <a:latin typeface="Cooper Black" panose="0208090404030B020404" pitchFamily="18" charset="77"/>
              </a:rPr>
              <a:t>Testing</a:t>
            </a:r>
          </a:p>
        </p:txBody>
      </p:sp>
      <p:pic>
        <p:nvPicPr>
          <p:cNvPr id="10" name="Immagine 9" descr="Immagine che contiene testo, schermata, menu, Carattere&#10;&#10;Descrizione generata automaticamente">
            <a:extLst>
              <a:ext uri="{FF2B5EF4-FFF2-40B4-BE49-F238E27FC236}">
                <a16:creationId xmlns:a16="http://schemas.microsoft.com/office/drawing/2014/main" id="{2DC718B1-0B13-F61B-D267-08E501548A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15767" y="3931774"/>
            <a:ext cx="2485971" cy="25881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Immagine 2" descr="Immagine che contiene testo, schermata, menu, Carattere&#10;&#10;Descrizione generata automaticamente">
            <a:extLst>
              <a:ext uri="{FF2B5EF4-FFF2-40B4-BE49-F238E27FC236}">
                <a16:creationId xmlns:a16="http://schemas.microsoft.com/office/drawing/2014/main" id="{8666B4C1-9CCA-E37F-DFC5-4DE4DCF8C8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6936" y="839269"/>
            <a:ext cx="3366542" cy="292861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6765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5000"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78D042B2-B2B8-BBC0-AF2C-A34E287C6733}"/>
              </a:ext>
            </a:extLst>
          </p:cNvPr>
          <p:cNvSpPr/>
          <p:nvPr/>
        </p:nvSpPr>
        <p:spPr>
          <a:xfrm>
            <a:off x="3101007" y="477849"/>
            <a:ext cx="1245704" cy="668141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Start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9E854C32-C05B-192E-2411-EDE6148DA434}"/>
              </a:ext>
            </a:extLst>
          </p:cNvPr>
          <p:cNvSpPr/>
          <p:nvPr/>
        </p:nvSpPr>
        <p:spPr>
          <a:xfrm>
            <a:off x="2537791" y="1413562"/>
            <a:ext cx="2372139" cy="65760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Surfire</a:t>
            </a:r>
            <a:r>
              <a:rPr lang="it-IT" dirty="0"/>
              <a:t> Plugin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9C3B613-D2CA-6AF1-9919-E5EC52BB4402}"/>
              </a:ext>
            </a:extLst>
          </p:cNvPr>
          <p:cNvSpPr/>
          <p:nvPr/>
        </p:nvSpPr>
        <p:spPr>
          <a:xfrm>
            <a:off x="2537790" y="2316189"/>
            <a:ext cx="2372139" cy="65760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JaCoCo</a:t>
            </a:r>
            <a:r>
              <a:rPr lang="it-IT" dirty="0"/>
              <a:t> Plugin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01E6450-5FE7-C642-2BBE-4AE99B3AF6A1}"/>
              </a:ext>
            </a:extLst>
          </p:cNvPr>
          <p:cNvSpPr/>
          <p:nvPr/>
        </p:nvSpPr>
        <p:spPr>
          <a:xfrm>
            <a:off x="2537790" y="3271224"/>
            <a:ext cx="2372139" cy="391289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Code Coverage</a:t>
            </a:r>
          </a:p>
        </p:txBody>
      </p:sp>
      <p:pic>
        <p:nvPicPr>
          <p:cNvPr id="9" name="Immagine 8" descr="Immagine che contiene testo, numero, linea, Carattere&#10;&#10;Descrizione generata automaticamente">
            <a:extLst>
              <a:ext uri="{FF2B5EF4-FFF2-40B4-BE49-F238E27FC236}">
                <a16:creationId xmlns:a16="http://schemas.microsoft.com/office/drawing/2014/main" id="{64D07BF7-E345-C32F-232E-B07F3863BB9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46108"/>
          <a:stretch/>
        </p:blipFill>
        <p:spPr>
          <a:xfrm>
            <a:off x="6160634" y="2070918"/>
            <a:ext cx="4978414" cy="24458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0C43F76-347E-D4A6-E941-0A3490E7CCB2}"/>
              </a:ext>
            </a:extLst>
          </p:cNvPr>
          <p:cNvCxnSpPr>
            <a:stCxn id="2" idx="4"/>
            <a:endCxn id="4" idx="0"/>
          </p:cNvCxnSpPr>
          <p:nvPr/>
        </p:nvCxnSpPr>
        <p:spPr>
          <a:xfrm>
            <a:off x="3723859" y="1145990"/>
            <a:ext cx="2" cy="2675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8539559B-53D9-6240-156C-AEA743FA6BCF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3723860" y="2071171"/>
            <a:ext cx="1" cy="2450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03EEA0D4-3EBD-EC16-3BC1-05D420FC089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3723860" y="2973798"/>
            <a:ext cx="0" cy="2974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95FEC53A-2BBA-BA73-F94D-7813D0D92B39}"/>
              </a:ext>
            </a:extLst>
          </p:cNvPr>
          <p:cNvSpPr txBox="1"/>
          <p:nvPr/>
        </p:nvSpPr>
        <p:spPr>
          <a:xfrm>
            <a:off x="5540810" y="169234"/>
            <a:ext cx="1332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0E2A41"/>
                </a:solidFill>
                <a:latin typeface="Cooper Black" panose="0208090404030B020404" pitchFamily="18" charset="77"/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6515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5000"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01E6450-5FE7-C642-2BBE-4AE99B3AF6A1}"/>
              </a:ext>
            </a:extLst>
          </p:cNvPr>
          <p:cNvSpPr/>
          <p:nvPr/>
        </p:nvSpPr>
        <p:spPr>
          <a:xfrm>
            <a:off x="2537790" y="3878767"/>
            <a:ext cx="2372139" cy="657609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Generate </a:t>
            </a:r>
            <a:r>
              <a:rPr lang="it-IT" dirty="0" err="1"/>
              <a:t>Tests</a:t>
            </a:r>
            <a:endParaRPr lang="it-IT" dirty="0"/>
          </a:p>
          <a:p>
            <a:pPr algn="ctr"/>
            <a:r>
              <a:rPr lang="it-IT" dirty="0"/>
              <a:t>With </a:t>
            </a:r>
            <a:r>
              <a:rPr lang="it-IT" dirty="0" err="1"/>
              <a:t>EvoSuite</a:t>
            </a:r>
            <a:endParaRPr lang="it-IT" dirty="0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95FEC53A-2BBA-BA73-F94D-7813D0D92B39}"/>
              </a:ext>
            </a:extLst>
          </p:cNvPr>
          <p:cNvSpPr txBox="1"/>
          <p:nvPr/>
        </p:nvSpPr>
        <p:spPr>
          <a:xfrm>
            <a:off x="5540810" y="169234"/>
            <a:ext cx="1332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0E2A41"/>
                </a:solidFill>
                <a:latin typeface="Cooper Black" panose="0208090404030B020404" pitchFamily="18" charset="77"/>
              </a:rPr>
              <a:t>Testing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44BB0B2-0A71-005F-3942-197FD5B3F6BE}"/>
              </a:ext>
            </a:extLst>
          </p:cNvPr>
          <p:cNvSpPr/>
          <p:nvPr/>
        </p:nvSpPr>
        <p:spPr>
          <a:xfrm>
            <a:off x="3101007" y="477849"/>
            <a:ext cx="1245704" cy="668141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Start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FC721A2-86A8-8C7E-90E1-DA1CBD2327F8}"/>
              </a:ext>
            </a:extLst>
          </p:cNvPr>
          <p:cNvSpPr/>
          <p:nvPr/>
        </p:nvSpPr>
        <p:spPr>
          <a:xfrm>
            <a:off x="2537791" y="1413562"/>
            <a:ext cx="2372139" cy="65760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Surfire</a:t>
            </a:r>
            <a:r>
              <a:rPr lang="it-IT" dirty="0"/>
              <a:t> Plugin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DDCAC6DA-55A6-24F6-C4BD-832D56D2789A}"/>
              </a:ext>
            </a:extLst>
          </p:cNvPr>
          <p:cNvSpPr/>
          <p:nvPr/>
        </p:nvSpPr>
        <p:spPr>
          <a:xfrm>
            <a:off x="2537790" y="2316189"/>
            <a:ext cx="2372139" cy="65760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JaCoCo</a:t>
            </a:r>
            <a:r>
              <a:rPr lang="it-IT" dirty="0"/>
              <a:t> Plugin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F7C726B5-6712-E660-E23A-7730F17BAD5A}"/>
              </a:ext>
            </a:extLst>
          </p:cNvPr>
          <p:cNvSpPr/>
          <p:nvPr/>
        </p:nvSpPr>
        <p:spPr>
          <a:xfrm>
            <a:off x="2537790" y="3271224"/>
            <a:ext cx="2372139" cy="391289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Code Coverage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9CCBBB2-D732-C652-621D-0E3FD4A4444F}"/>
              </a:ext>
            </a:extLst>
          </p:cNvPr>
          <p:cNvCxnSpPr>
            <a:stCxn id="8" idx="4"/>
            <a:endCxn id="10" idx="0"/>
          </p:cNvCxnSpPr>
          <p:nvPr/>
        </p:nvCxnSpPr>
        <p:spPr>
          <a:xfrm>
            <a:off x="3723859" y="1145990"/>
            <a:ext cx="2" cy="2675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EE4EA8CB-82B0-2B4E-5F0C-FCDD1397ECE4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3723860" y="2071171"/>
            <a:ext cx="1" cy="2450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AA905F47-E17A-3593-CFD4-8D28D96DC4E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723860" y="2973798"/>
            <a:ext cx="0" cy="2974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9C61640-442F-CCF2-BE2B-4B23DAF50D8A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3723860" y="3662513"/>
            <a:ext cx="0" cy="2162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16EE68FA-28F1-AE3D-8871-267D90007C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5998" y="2221408"/>
            <a:ext cx="5037607" cy="24909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9628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/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5000"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grpSp>
        <p:nvGrpSpPr>
          <p:cNvPr id="18" name="Gruppo 17">
            <a:extLst>
              <a:ext uri="{FF2B5EF4-FFF2-40B4-BE49-F238E27FC236}">
                <a16:creationId xmlns:a16="http://schemas.microsoft.com/office/drawing/2014/main" id="{4509C04F-DB13-6CFB-2396-89A3DC106BAE}"/>
              </a:ext>
            </a:extLst>
          </p:cNvPr>
          <p:cNvGrpSpPr/>
          <p:nvPr/>
        </p:nvGrpSpPr>
        <p:grpSpPr>
          <a:xfrm>
            <a:off x="3323597" y="88038"/>
            <a:ext cx="5791200" cy="2149200"/>
            <a:chOff x="3333022" y="274494"/>
            <a:chExt cx="5791200" cy="2148045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5ED2C126-C00B-DB76-3D1D-9BB2E6856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33022" y="631839"/>
              <a:ext cx="5791200" cy="1790700"/>
            </a:xfrm>
            <a:prstGeom prst="rect">
              <a:avLst/>
            </a:prstGeom>
          </p:spPr>
        </p:pic>
        <p:pic>
          <p:nvPicPr>
            <p:cNvPr id="6" name="Elemento grafico 5">
              <a:extLst>
                <a:ext uri="{FF2B5EF4-FFF2-40B4-BE49-F238E27FC236}">
                  <a16:creationId xmlns:a16="http://schemas.microsoft.com/office/drawing/2014/main" id="{7D578FB5-1FCF-D168-D138-2C9D3F56D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754130" y="274494"/>
              <a:ext cx="948984" cy="94898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0" name="Immagine 9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78796340-E43E-9CA5-FCDD-46D90ACFD9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30008" y="2405352"/>
            <a:ext cx="6203092" cy="396847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B81649F-50E6-1DBC-6156-3EB2ED0462D8}"/>
              </a:ext>
            </a:extLst>
          </p:cNvPr>
          <p:cNvSpPr txBox="1"/>
          <p:nvPr/>
        </p:nvSpPr>
        <p:spPr>
          <a:xfrm>
            <a:off x="9114797" y="3858803"/>
            <a:ext cx="2092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Exemple</a:t>
            </a:r>
            <a:r>
              <a:rPr lang="it-IT" sz="1400" b="1" dirty="0">
                <a:solidFill>
                  <a:srgbClr val="FF0000"/>
                </a:solidFill>
                <a:latin typeface="Cooper Black" panose="0208090404030B020404" pitchFamily="18" charset="77"/>
              </a:rPr>
              <a:t> </a:t>
            </a:r>
          </a:p>
          <a:p>
            <a:pPr algn="ctr"/>
            <a:r>
              <a:rPr lang="it-IT" sz="1400" b="1" dirty="0">
                <a:solidFill>
                  <a:srgbClr val="FF0000"/>
                </a:solidFill>
                <a:latin typeface="Cooper Black" panose="0208090404030B020404" pitchFamily="18" charset="77"/>
              </a:rPr>
              <a:t>GitHub Action </a:t>
            </a:r>
          </a:p>
          <a:p>
            <a:pPr algn="ctr"/>
            <a:r>
              <a:rPr lang="it-IT" sz="1400" b="1" dirty="0">
                <a:solidFill>
                  <a:srgbClr val="FF0000"/>
                </a:solidFill>
                <a:latin typeface="Cooper Black" panose="0208090404030B020404" pitchFamily="18" charset="77"/>
              </a:rPr>
              <a:t>For </a:t>
            </a:r>
            <a:r>
              <a:rPr lang="it-IT" sz="1400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SonarCloud</a:t>
            </a:r>
            <a:endParaRPr lang="it-IT" sz="1400" b="1" dirty="0">
              <a:solidFill>
                <a:srgbClr val="FF0000"/>
              </a:solidFill>
              <a:latin typeface="Cooper Black" panose="0208090404030B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77264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35000"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01E6450-5FE7-C642-2BBE-4AE99B3AF6A1}"/>
              </a:ext>
            </a:extLst>
          </p:cNvPr>
          <p:cNvSpPr/>
          <p:nvPr/>
        </p:nvSpPr>
        <p:spPr>
          <a:xfrm>
            <a:off x="2537790" y="3878767"/>
            <a:ext cx="2372139" cy="657609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Generate </a:t>
            </a:r>
            <a:r>
              <a:rPr lang="it-IT" dirty="0" err="1"/>
              <a:t>Tests</a:t>
            </a:r>
            <a:endParaRPr lang="it-IT" dirty="0"/>
          </a:p>
          <a:p>
            <a:pPr algn="ctr"/>
            <a:r>
              <a:rPr lang="it-IT" dirty="0"/>
              <a:t>With </a:t>
            </a:r>
            <a:r>
              <a:rPr lang="it-IT" dirty="0" err="1"/>
              <a:t>EvoSuite</a:t>
            </a:r>
            <a:endParaRPr lang="it-IT" dirty="0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95FEC53A-2BBA-BA73-F94D-7813D0D92B39}"/>
              </a:ext>
            </a:extLst>
          </p:cNvPr>
          <p:cNvSpPr txBox="1"/>
          <p:nvPr/>
        </p:nvSpPr>
        <p:spPr>
          <a:xfrm>
            <a:off x="5540810" y="169234"/>
            <a:ext cx="1332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0E2A41"/>
                </a:solidFill>
                <a:latin typeface="Cooper Black" panose="0208090404030B020404" pitchFamily="18" charset="77"/>
              </a:rPr>
              <a:t>Testing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44BB0B2-0A71-005F-3942-197FD5B3F6BE}"/>
              </a:ext>
            </a:extLst>
          </p:cNvPr>
          <p:cNvSpPr/>
          <p:nvPr/>
        </p:nvSpPr>
        <p:spPr>
          <a:xfrm>
            <a:off x="3101007" y="477849"/>
            <a:ext cx="1245704" cy="668141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Start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FC721A2-86A8-8C7E-90E1-DA1CBD2327F8}"/>
              </a:ext>
            </a:extLst>
          </p:cNvPr>
          <p:cNvSpPr/>
          <p:nvPr/>
        </p:nvSpPr>
        <p:spPr>
          <a:xfrm>
            <a:off x="2537791" y="1413562"/>
            <a:ext cx="2372139" cy="65760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Surfire</a:t>
            </a:r>
            <a:r>
              <a:rPr lang="it-IT" dirty="0"/>
              <a:t> Plugin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DDCAC6DA-55A6-24F6-C4BD-832D56D2789A}"/>
              </a:ext>
            </a:extLst>
          </p:cNvPr>
          <p:cNvSpPr/>
          <p:nvPr/>
        </p:nvSpPr>
        <p:spPr>
          <a:xfrm>
            <a:off x="2537790" y="2316189"/>
            <a:ext cx="2372139" cy="65760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JaCoCo</a:t>
            </a:r>
            <a:r>
              <a:rPr lang="it-IT" dirty="0"/>
              <a:t> Plugin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F7C726B5-6712-E660-E23A-7730F17BAD5A}"/>
              </a:ext>
            </a:extLst>
          </p:cNvPr>
          <p:cNvSpPr/>
          <p:nvPr/>
        </p:nvSpPr>
        <p:spPr>
          <a:xfrm>
            <a:off x="2537790" y="3271224"/>
            <a:ext cx="2372139" cy="391289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Code Coverage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9CCBBB2-D732-C652-621D-0E3FD4A4444F}"/>
              </a:ext>
            </a:extLst>
          </p:cNvPr>
          <p:cNvCxnSpPr>
            <a:stCxn id="8" idx="4"/>
            <a:endCxn id="10" idx="0"/>
          </p:cNvCxnSpPr>
          <p:nvPr/>
        </p:nvCxnSpPr>
        <p:spPr>
          <a:xfrm>
            <a:off x="3723859" y="1145990"/>
            <a:ext cx="2" cy="2675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EE4EA8CB-82B0-2B4E-5F0C-FCDD1397ECE4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3723860" y="2071171"/>
            <a:ext cx="1" cy="2450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AA905F47-E17A-3593-CFD4-8D28D96DC4E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723860" y="2973798"/>
            <a:ext cx="0" cy="2974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9C61640-442F-CCF2-BE2B-4B23DAF50D8A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3723860" y="3662513"/>
            <a:ext cx="0" cy="2162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986654C8-7497-F7F7-A6F5-0ABBD527DE52}"/>
              </a:ext>
            </a:extLst>
          </p:cNvPr>
          <p:cNvSpPr/>
          <p:nvPr/>
        </p:nvSpPr>
        <p:spPr>
          <a:xfrm>
            <a:off x="2537789" y="4746951"/>
            <a:ext cx="2372139" cy="65760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Test Suite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C8BFC2C4-D008-F951-6914-D4D21FCD87BA}"/>
              </a:ext>
            </a:extLst>
          </p:cNvPr>
          <p:cNvCxnSpPr>
            <a:cxnSpLocks/>
            <a:stCxn id="6" idx="2"/>
            <a:endCxn id="2" idx="0"/>
          </p:cNvCxnSpPr>
          <p:nvPr/>
        </p:nvCxnSpPr>
        <p:spPr>
          <a:xfrm flipH="1">
            <a:off x="3723859" y="4536376"/>
            <a:ext cx="1" cy="2105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415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5000"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01E6450-5FE7-C642-2BBE-4AE99B3AF6A1}"/>
              </a:ext>
            </a:extLst>
          </p:cNvPr>
          <p:cNvSpPr/>
          <p:nvPr/>
        </p:nvSpPr>
        <p:spPr>
          <a:xfrm>
            <a:off x="2537790" y="3878767"/>
            <a:ext cx="2372139" cy="657609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Generate </a:t>
            </a:r>
            <a:r>
              <a:rPr lang="it-IT" dirty="0" err="1"/>
              <a:t>Tests</a:t>
            </a:r>
            <a:endParaRPr lang="it-IT" dirty="0"/>
          </a:p>
          <a:p>
            <a:pPr algn="ctr"/>
            <a:r>
              <a:rPr lang="it-IT" dirty="0"/>
              <a:t>With </a:t>
            </a:r>
            <a:r>
              <a:rPr lang="it-IT" dirty="0" err="1"/>
              <a:t>EvoSuite</a:t>
            </a:r>
            <a:endParaRPr lang="it-IT" dirty="0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95FEC53A-2BBA-BA73-F94D-7813D0D92B39}"/>
              </a:ext>
            </a:extLst>
          </p:cNvPr>
          <p:cNvSpPr txBox="1"/>
          <p:nvPr/>
        </p:nvSpPr>
        <p:spPr>
          <a:xfrm>
            <a:off x="5540810" y="169234"/>
            <a:ext cx="1332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0E2A41"/>
                </a:solidFill>
                <a:latin typeface="Cooper Black" panose="0208090404030B020404" pitchFamily="18" charset="77"/>
              </a:rPr>
              <a:t>Testing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44BB0B2-0A71-005F-3942-197FD5B3F6BE}"/>
              </a:ext>
            </a:extLst>
          </p:cNvPr>
          <p:cNvSpPr/>
          <p:nvPr/>
        </p:nvSpPr>
        <p:spPr>
          <a:xfrm>
            <a:off x="3101007" y="477849"/>
            <a:ext cx="1245704" cy="668141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Start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FC721A2-86A8-8C7E-90E1-DA1CBD2327F8}"/>
              </a:ext>
            </a:extLst>
          </p:cNvPr>
          <p:cNvSpPr/>
          <p:nvPr/>
        </p:nvSpPr>
        <p:spPr>
          <a:xfrm>
            <a:off x="2537791" y="1413562"/>
            <a:ext cx="2372139" cy="65760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Surfire</a:t>
            </a:r>
            <a:r>
              <a:rPr lang="it-IT" dirty="0"/>
              <a:t> Plugin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DDCAC6DA-55A6-24F6-C4BD-832D56D2789A}"/>
              </a:ext>
            </a:extLst>
          </p:cNvPr>
          <p:cNvSpPr/>
          <p:nvPr/>
        </p:nvSpPr>
        <p:spPr>
          <a:xfrm>
            <a:off x="2537790" y="2316189"/>
            <a:ext cx="2372139" cy="65760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JaCoCo</a:t>
            </a:r>
            <a:r>
              <a:rPr lang="it-IT" dirty="0"/>
              <a:t> Plugin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F7C726B5-6712-E660-E23A-7730F17BAD5A}"/>
              </a:ext>
            </a:extLst>
          </p:cNvPr>
          <p:cNvSpPr/>
          <p:nvPr/>
        </p:nvSpPr>
        <p:spPr>
          <a:xfrm>
            <a:off x="2537790" y="3271224"/>
            <a:ext cx="2372139" cy="391289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Code Coverage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9CCBBB2-D732-C652-621D-0E3FD4A4444F}"/>
              </a:ext>
            </a:extLst>
          </p:cNvPr>
          <p:cNvCxnSpPr>
            <a:stCxn id="8" idx="4"/>
            <a:endCxn id="10" idx="0"/>
          </p:cNvCxnSpPr>
          <p:nvPr/>
        </p:nvCxnSpPr>
        <p:spPr>
          <a:xfrm>
            <a:off x="3723859" y="1145990"/>
            <a:ext cx="2" cy="2675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EE4EA8CB-82B0-2B4E-5F0C-FCDD1397ECE4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3723860" y="2071171"/>
            <a:ext cx="1" cy="2450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AA905F47-E17A-3593-CFD4-8D28D96DC4E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723860" y="2973798"/>
            <a:ext cx="0" cy="2974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9C61640-442F-CCF2-BE2B-4B23DAF50D8A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3723860" y="3662513"/>
            <a:ext cx="0" cy="2162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986654C8-7497-F7F7-A6F5-0ABBD527DE52}"/>
              </a:ext>
            </a:extLst>
          </p:cNvPr>
          <p:cNvSpPr/>
          <p:nvPr/>
        </p:nvSpPr>
        <p:spPr>
          <a:xfrm>
            <a:off x="2537789" y="4746951"/>
            <a:ext cx="2372139" cy="65760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Test Suite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C8BFC2C4-D008-F951-6914-D4D21FCD87BA}"/>
              </a:ext>
            </a:extLst>
          </p:cNvPr>
          <p:cNvCxnSpPr>
            <a:cxnSpLocks/>
            <a:stCxn id="6" idx="2"/>
            <a:endCxn id="2" idx="0"/>
          </p:cNvCxnSpPr>
          <p:nvPr/>
        </p:nvCxnSpPr>
        <p:spPr>
          <a:xfrm flipH="1">
            <a:off x="3723859" y="4536376"/>
            <a:ext cx="1" cy="2105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2756F35C-4010-678A-5357-CF9D4C376B05}"/>
              </a:ext>
            </a:extLst>
          </p:cNvPr>
          <p:cNvSpPr/>
          <p:nvPr/>
        </p:nvSpPr>
        <p:spPr>
          <a:xfrm>
            <a:off x="2537789" y="5555715"/>
            <a:ext cx="2372139" cy="391289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Code Coverage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AA76945F-95BC-461C-8417-4268FB3A03AC}"/>
              </a:ext>
            </a:extLst>
          </p:cNvPr>
          <p:cNvSpPr/>
          <p:nvPr/>
        </p:nvSpPr>
        <p:spPr>
          <a:xfrm>
            <a:off x="3101006" y="6154927"/>
            <a:ext cx="1245704" cy="6681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End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5C1DCC6-3C7D-1DE8-BD88-51F74D0C587E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3723859" y="5404560"/>
            <a:ext cx="0" cy="151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B58F9EC5-2EF5-FB91-BD94-356F35A3E2A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3723858" y="5947004"/>
            <a:ext cx="1" cy="207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Immagine 22" descr="Immagine che contiene testo, numero, Carattere, linea&#10;&#10;Descrizione generata automaticamente">
            <a:extLst>
              <a:ext uri="{FF2B5EF4-FFF2-40B4-BE49-F238E27FC236}">
                <a16:creationId xmlns:a16="http://schemas.microsoft.com/office/drawing/2014/main" id="{6F1C2598-1776-E0D3-F478-2F4C2186854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1" r="44884"/>
          <a:stretch/>
        </p:blipFill>
        <p:spPr>
          <a:xfrm>
            <a:off x="6336365" y="2447305"/>
            <a:ext cx="4724925" cy="226969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4982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5000"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pic>
        <p:nvPicPr>
          <p:cNvPr id="3" name="Immagine 2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2D0753A1-C399-E4BB-4FF6-4D63316DE7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39709" y="1692161"/>
            <a:ext cx="4314090" cy="325182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Immagine 4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E4472641-46DB-19C8-2227-A59E5A528A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0338" y="1223478"/>
            <a:ext cx="5743581" cy="407322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CEC3963-BDD6-37D4-F68F-9B32BC2C5C69}"/>
              </a:ext>
            </a:extLst>
          </p:cNvPr>
          <p:cNvSpPr txBox="1"/>
          <p:nvPr/>
        </p:nvSpPr>
        <p:spPr>
          <a:xfrm>
            <a:off x="4862384" y="170174"/>
            <a:ext cx="3423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0E2A41"/>
                </a:solidFill>
                <a:latin typeface="Cooper Black" panose="0208090404030B020404" pitchFamily="18" charset="77"/>
              </a:rPr>
              <a:t>Performance Testing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FEA3EB9-AF13-3ACF-A572-10B59B041F1D}"/>
              </a:ext>
            </a:extLst>
          </p:cNvPr>
          <p:cNvSpPr txBox="1"/>
          <p:nvPr/>
        </p:nvSpPr>
        <p:spPr>
          <a:xfrm>
            <a:off x="2792650" y="5361340"/>
            <a:ext cx="3150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solidFill>
                  <a:srgbClr val="0E2A41"/>
                </a:solidFill>
                <a:latin typeface="Cooper Black" panose="0208090404030B020404" pitchFamily="18" charset="77"/>
              </a:rPr>
              <a:t>Microbenchmark</a:t>
            </a:r>
            <a:r>
              <a:rPr lang="it-IT" b="1" dirty="0">
                <a:solidFill>
                  <a:srgbClr val="0E2A41"/>
                </a:solidFill>
                <a:latin typeface="Cooper Black" panose="0208090404030B020404" pitchFamily="18" charset="77"/>
              </a:rPr>
              <a:t> </a:t>
            </a:r>
            <a:r>
              <a:rPr lang="it-IT" b="1" dirty="0" err="1">
                <a:solidFill>
                  <a:srgbClr val="0E2A41"/>
                </a:solidFill>
                <a:latin typeface="Cooper Black" panose="0208090404030B020404" pitchFamily="18" charset="77"/>
              </a:rPr>
              <a:t>method</a:t>
            </a:r>
            <a:endParaRPr lang="it-IT" b="1" dirty="0">
              <a:solidFill>
                <a:srgbClr val="0E2A41"/>
              </a:solidFill>
              <a:latin typeface="Cooper Black" panose="0208090404030B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3122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5000"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E20D32-1ED2-3C41-418F-5C3AEBDA0DD8}"/>
              </a:ext>
            </a:extLst>
          </p:cNvPr>
          <p:cNvSpPr txBox="1"/>
          <p:nvPr/>
        </p:nvSpPr>
        <p:spPr>
          <a:xfrm>
            <a:off x="5269707" y="170174"/>
            <a:ext cx="2939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0E2A41"/>
                </a:solidFill>
                <a:latin typeface="Cooper Black" panose="0208090404030B020404" pitchFamily="18" charset="77"/>
              </a:rPr>
              <a:t>Security Analysis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91588230-1B4C-0AED-3890-5587617A4662}"/>
              </a:ext>
            </a:extLst>
          </p:cNvPr>
          <p:cNvGrpSpPr/>
          <p:nvPr/>
        </p:nvGrpSpPr>
        <p:grpSpPr>
          <a:xfrm>
            <a:off x="2951069" y="2428553"/>
            <a:ext cx="1852943" cy="1689007"/>
            <a:chOff x="3020502" y="2242767"/>
            <a:chExt cx="1852943" cy="1689007"/>
          </a:xfrm>
        </p:grpSpPr>
        <p:pic>
          <p:nvPicPr>
            <p:cNvPr id="8" name="Immagine 7" descr="Immagine che contiene simbolo, clipart, Elementi grafici, design&#10;&#10;Descrizione generata automaticamente">
              <a:extLst>
                <a:ext uri="{FF2B5EF4-FFF2-40B4-BE49-F238E27FC236}">
                  <a16:creationId xmlns:a16="http://schemas.microsoft.com/office/drawing/2014/main" id="{12DB4934-5722-AC99-7E88-7404BC5DB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4414" y="2242767"/>
              <a:ext cx="1525120" cy="152512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E9EFF1D9-E73F-D4BB-2368-B8EBE05D6324}"/>
                </a:ext>
              </a:extLst>
            </p:cNvPr>
            <p:cNvSpPr txBox="1"/>
            <p:nvPr/>
          </p:nvSpPr>
          <p:spPr>
            <a:xfrm>
              <a:off x="3020502" y="3531664"/>
              <a:ext cx="18529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 b="1" dirty="0" err="1">
                  <a:latin typeface="Cooper Black" panose="0208090404030B020404" pitchFamily="18" charset="77"/>
                </a:rPr>
                <a:t>FindSecBugs</a:t>
              </a:r>
              <a:endParaRPr lang="it-IT" sz="2000" b="1" dirty="0">
                <a:latin typeface="Cooper Black" panose="0208090404030B020404" pitchFamily="18" charset="77"/>
              </a:endParaRP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7BC7E3C2-14A2-FCD8-DA1C-328A8C5B79B6}"/>
              </a:ext>
            </a:extLst>
          </p:cNvPr>
          <p:cNvGrpSpPr/>
          <p:nvPr/>
        </p:nvGrpSpPr>
        <p:grpSpPr>
          <a:xfrm>
            <a:off x="6091059" y="2649029"/>
            <a:ext cx="1629100" cy="1467214"/>
            <a:chOff x="4291611" y="2328879"/>
            <a:chExt cx="1629100" cy="1467214"/>
          </a:xfrm>
        </p:grpSpPr>
        <p:pic>
          <p:nvPicPr>
            <p:cNvPr id="3" name="Immagine 2" descr="Immagine che contiene Elementi grafici, simbolo, logo, design&#10;&#10;Descrizione generata automaticamente">
              <a:extLst>
                <a:ext uri="{FF2B5EF4-FFF2-40B4-BE49-F238E27FC236}">
                  <a16:creationId xmlns:a16="http://schemas.microsoft.com/office/drawing/2014/main" id="{90257C17-2210-2C4F-E007-DA03597D7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43585" y="2328879"/>
              <a:ext cx="984131" cy="984131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9409593-BAE1-0CDA-5012-49C5D3426EF4}"/>
                </a:ext>
              </a:extLst>
            </p:cNvPr>
            <p:cNvSpPr txBox="1"/>
            <p:nvPr/>
          </p:nvSpPr>
          <p:spPr>
            <a:xfrm>
              <a:off x="4291611" y="3395983"/>
              <a:ext cx="16291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 b="1" dirty="0">
                  <a:latin typeface="Cooper Black" panose="0208090404030B020404" pitchFamily="18" charset="77"/>
                </a:rPr>
                <a:t>OWASP DC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03C077D8-2F17-E500-13EB-4F87038C6E65}"/>
              </a:ext>
            </a:extLst>
          </p:cNvPr>
          <p:cNvGrpSpPr/>
          <p:nvPr/>
        </p:nvGrpSpPr>
        <p:grpSpPr>
          <a:xfrm>
            <a:off x="9007206" y="2649029"/>
            <a:ext cx="1803827" cy="1518918"/>
            <a:chOff x="6704559" y="2237239"/>
            <a:chExt cx="1803827" cy="1518918"/>
          </a:xfrm>
        </p:grpSpPr>
        <p:pic>
          <p:nvPicPr>
            <p:cNvPr id="5" name="Immagine 4" descr="Immagine che contiene simbolo, Elementi grafici, logo, cerchio&#10;&#10;Descrizione generata automaticamente">
              <a:extLst>
                <a:ext uri="{FF2B5EF4-FFF2-40B4-BE49-F238E27FC236}">
                  <a16:creationId xmlns:a16="http://schemas.microsoft.com/office/drawing/2014/main" id="{A7EB3A86-5455-78A0-1738-C6F1F27D4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068587" y="2237239"/>
              <a:ext cx="1075772" cy="107577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F86A59A6-E2CF-4699-28E3-5ECD4875679D}"/>
                </a:ext>
              </a:extLst>
            </p:cNvPr>
            <p:cNvSpPr txBox="1"/>
            <p:nvPr/>
          </p:nvSpPr>
          <p:spPr>
            <a:xfrm>
              <a:off x="6704559" y="3356047"/>
              <a:ext cx="18038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 b="1" dirty="0">
                  <a:latin typeface="Cooper Black" panose="0208090404030B020404" pitchFamily="18" charset="77"/>
                </a:rPr>
                <a:t>OWASP ZAP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210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35000"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91588230-1B4C-0AED-3890-5587617A4662}"/>
              </a:ext>
            </a:extLst>
          </p:cNvPr>
          <p:cNvGrpSpPr/>
          <p:nvPr/>
        </p:nvGrpSpPr>
        <p:grpSpPr>
          <a:xfrm>
            <a:off x="5924474" y="309816"/>
            <a:ext cx="1350370" cy="1260212"/>
            <a:chOff x="3020502" y="2242767"/>
            <a:chExt cx="1983851" cy="1705401"/>
          </a:xfrm>
        </p:grpSpPr>
        <p:pic>
          <p:nvPicPr>
            <p:cNvPr id="8" name="Immagine 7" descr="Immagine che contiene simbolo, clipart, Elementi grafici, design&#10;&#10;Descrizione generata automaticamente">
              <a:extLst>
                <a:ext uri="{FF2B5EF4-FFF2-40B4-BE49-F238E27FC236}">
                  <a16:creationId xmlns:a16="http://schemas.microsoft.com/office/drawing/2014/main" id="{12DB4934-5722-AC99-7E88-7404BC5DB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84414" y="2242767"/>
              <a:ext cx="1525120" cy="152512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E9EFF1D9-E73F-D4BB-2368-B8EBE05D6324}"/>
                </a:ext>
              </a:extLst>
            </p:cNvPr>
            <p:cNvSpPr txBox="1"/>
            <p:nvPr/>
          </p:nvSpPr>
          <p:spPr>
            <a:xfrm>
              <a:off x="3020502" y="3531664"/>
              <a:ext cx="1983851" cy="416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b="1" dirty="0" err="1">
                  <a:latin typeface="Cooper Black" panose="0208090404030B020404" pitchFamily="18" charset="77"/>
                </a:rPr>
                <a:t>FindSecBugs</a:t>
              </a:r>
              <a:endParaRPr lang="it-IT" sz="1400" b="1" dirty="0">
                <a:latin typeface="Cooper Black" panose="0208090404030B020404" pitchFamily="18" charset="77"/>
              </a:endParaRPr>
            </a:p>
          </p:txBody>
        </p:sp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46B6B674-74A3-38BB-F58C-DE6948561D24}"/>
              </a:ext>
            </a:extLst>
          </p:cNvPr>
          <p:cNvSpPr/>
          <p:nvPr/>
        </p:nvSpPr>
        <p:spPr>
          <a:xfrm>
            <a:off x="2465963" y="2364150"/>
            <a:ext cx="2618509" cy="72261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effectLst/>
                <a:latin typeface="Cooper Black" panose="0208090404030B020404" pitchFamily="18" charset="77"/>
              </a:rPr>
              <a:t>Malicious</a:t>
            </a:r>
            <a:r>
              <a:rPr lang="it-IT" sz="1400" dirty="0">
                <a:effectLst/>
                <a:latin typeface="Cooper Black" panose="0208090404030B020404" pitchFamily="18" charset="77"/>
              </a:rPr>
              <a:t> code </a:t>
            </a:r>
            <a:r>
              <a:rPr lang="it-IT" sz="1400" dirty="0" err="1">
                <a:effectLst/>
                <a:latin typeface="Cooper Black" panose="0208090404030B020404" pitchFamily="18" charset="77"/>
              </a:rPr>
              <a:t>vulnerability</a:t>
            </a:r>
            <a:r>
              <a:rPr lang="it-IT" sz="1400" dirty="0">
                <a:effectLst/>
                <a:latin typeface="Cooper Black" panose="0208090404030B020404" pitchFamily="18" charset="77"/>
              </a:rPr>
              <a:t> Warnings (92) </a:t>
            </a:r>
            <a:endParaRPr lang="it-IT" sz="1400" dirty="0">
              <a:latin typeface="Cooper Black" panose="0208090404030B020404" pitchFamily="18" charset="77"/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6D72A97D-E056-4511-D9CC-3A5ED03751D6}"/>
              </a:ext>
            </a:extLst>
          </p:cNvPr>
          <p:cNvSpPr/>
          <p:nvPr/>
        </p:nvSpPr>
        <p:spPr>
          <a:xfrm>
            <a:off x="5661705" y="2323090"/>
            <a:ext cx="1875906" cy="72261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effectLst/>
                <a:latin typeface="Cooper Black" panose="0208090404030B020404" pitchFamily="18" charset="77"/>
              </a:rPr>
              <a:t>Security Warnings </a:t>
            </a:r>
          </a:p>
          <a:p>
            <a:pPr algn="ctr"/>
            <a:r>
              <a:rPr lang="it-IT" sz="1400" b="1" dirty="0">
                <a:effectLst/>
                <a:latin typeface="Cooper Black" panose="0208090404030B020404" pitchFamily="18" charset="77"/>
              </a:rPr>
              <a:t>(4)</a:t>
            </a:r>
            <a:endParaRPr lang="it-IT" sz="1400" b="1" dirty="0">
              <a:latin typeface="Cooper Black" panose="0208090404030B020404" pitchFamily="18" charset="77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EEB3986-0310-B179-E630-EE9856A6651A}"/>
              </a:ext>
            </a:extLst>
          </p:cNvPr>
          <p:cNvSpPr/>
          <p:nvPr/>
        </p:nvSpPr>
        <p:spPr>
          <a:xfrm>
            <a:off x="8114843" y="2364150"/>
            <a:ext cx="2618509" cy="7226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err="1">
                <a:effectLst/>
                <a:latin typeface="Cooper Black" panose="0208090404030B020404" pitchFamily="18" charset="77"/>
              </a:rPr>
              <a:t>Dodgy</a:t>
            </a:r>
            <a:r>
              <a:rPr lang="it-IT" sz="1400" b="1" dirty="0">
                <a:effectLst/>
                <a:latin typeface="Cooper Black" panose="0208090404030B020404" pitchFamily="18" charset="77"/>
              </a:rPr>
              <a:t> code Warnings (15)</a:t>
            </a:r>
            <a:endParaRPr lang="it-IT" sz="1400" b="1" dirty="0">
              <a:latin typeface="Cooper Black" panose="0208090404030B020404" pitchFamily="18" charset="77"/>
            </a:endParaRPr>
          </a:p>
        </p:txBody>
      </p:sp>
      <p:cxnSp>
        <p:nvCxnSpPr>
          <p:cNvPr id="18" name="Connettore 4 17">
            <a:extLst>
              <a:ext uri="{FF2B5EF4-FFF2-40B4-BE49-F238E27FC236}">
                <a16:creationId xmlns:a16="http://schemas.microsoft.com/office/drawing/2014/main" id="{2A59B0EC-4A1A-A3A4-D142-61B2B9BDB1BC}"/>
              </a:ext>
            </a:extLst>
          </p:cNvPr>
          <p:cNvCxnSpPr>
            <a:cxnSpLocks/>
            <a:stCxn id="10" idx="2"/>
            <a:endCxn id="2" idx="0"/>
          </p:cNvCxnSpPr>
          <p:nvPr/>
        </p:nvCxnSpPr>
        <p:spPr>
          <a:xfrm rot="5400000">
            <a:off x="4790378" y="554869"/>
            <a:ext cx="794122" cy="2824441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ttore 4 18">
            <a:extLst>
              <a:ext uri="{FF2B5EF4-FFF2-40B4-BE49-F238E27FC236}">
                <a16:creationId xmlns:a16="http://schemas.microsoft.com/office/drawing/2014/main" id="{4230DBD1-AD40-FA15-AB82-4F7BC77D93B7}"/>
              </a:ext>
            </a:extLst>
          </p:cNvPr>
          <p:cNvCxnSpPr>
            <a:cxnSpLocks/>
            <a:stCxn id="10" idx="2"/>
            <a:endCxn id="4" idx="0"/>
          </p:cNvCxnSpPr>
          <p:nvPr/>
        </p:nvCxnSpPr>
        <p:spPr>
          <a:xfrm rot="5400000">
            <a:off x="6223128" y="1946559"/>
            <a:ext cx="753062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ttore 4 21">
            <a:extLst>
              <a:ext uri="{FF2B5EF4-FFF2-40B4-BE49-F238E27FC236}">
                <a16:creationId xmlns:a16="http://schemas.microsoft.com/office/drawing/2014/main" id="{32231A8D-407F-F7C2-E6AE-D6F4050E685A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7614817" y="554869"/>
            <a:ext cx="794122" cy="2824439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617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5000"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91588230-1B4C-0AED-3890-5587617A4662}"/>
              </a:ext>
            </a:extLst>
          </p:cNvPr>
          <p:cNvGrpSpPr/>
          <p:nvPr/>
        </p:nvGrpSpPr>
        <p:grpSpPr>
          <a:xfrm>
            <a:off x="5924474" y="309816"/>
            <a:ext cx="1350370" cy="1260212"/>
            <a:chOff x="3020502" y="2242767"/>
            <a:chExt cx="1983851" cy="1705401"/>
          </a:xfrm>
        </p:grpSpPr>
        <p:pic>
          <p:nvPicPr>
            <p:cNvPr id="8" name="Immagine 7" descr="Immagine che contiene simbolo, clipart, Elementi grafici, design&#10;&#10;Descrizione generata automaticamente">
              <a:extLst>
                <a:ext uri="{FF2B5EF4-FFF2-40B4-BE49-F238E27FC236}">
                  <a16:creationId xmlns:a16="http://schemas.microsoft.com/office/drawing/2014/main" id="{12DB4934-5722-AC99-7E88-7404BC5DB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4414" y="2242767"/>
              <a:ext cx="1525120" cy="152512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E9EFF1D9-E73F-D4BB-2368-B8EBE05D6324}"/>
                </a:ext>
              </a:extLst>
            </p:cNvPr>
            <p:cNvSpPr txBox="1"/>
            <p:nvPr/>
          </p:nvSpPr>
          <p:spPr>
            <a:xfrm>
              <a:off x="3020502" y="3531664"/>
              <a:ext cx="1983851" cy="416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b="1" dirty="0" err="1">
                  <a:latin typeface="Cooper Black" panose="0208090404030B020404" pitchFamily="18" charset="77"/>
                </a:rPr>
                <a:t>FindSecBugs</a:t>
              </a:r>
              <a:endParaRPr lang="it-IT" sz="1400" b="1" dirty="0">
                <a:latin typeface="Cooper Black" panose="0208090404030B020404" pitchFamily="18" charset="77"/>
              </a:endParaRPr>
            </a:p>
          </p:txBody>
        </p:sp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46B6B674-74A3-38BB-F58C-DE6948561D24}"/>
              </a:ext>
            </a:extLst>
          </p:cNvPr>
          <p:cNvSpPr/>
          <p:nvPr/>
        </p:nvSpPr>
        <p:spPr>
          <a:xfrm>
            <a:off x="2465963" y="2364150"/>
            <a:ext cx="2618509" cy="72261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effectLst/>
                <a:latin typeface="Cooper Black" panose="0208090404030B020404" pitchFamily="18" charset="77"/>
              </a:rPr>
              <a:t>Malicious</a:t>
            </a:r>
            <a:r>
              <a:rPr lang="it-IT" sz="1400" dirty="0">
                <a:effectLst/>
                <a:latin typeface="Cooper Black" panose="0208090404030B020404" pitchFamily="18" charset="77"/>
              </a:rPr>
              <a:t> code </a:t>
            </a:r>
            <a:r>
              <a:rPr lang="it-IT" sz="1400" dirty="0" err="1">
                <a:effectLst/>
                <a:latin typeface="Cooper Black" panose="0208090404030B020404" pitchFamily="18" charset="77"/>
              </a:rPr>
              <a:t>vulnerability</a:t>
            </a:r>
            <a:r>
              <a:rPr lang="it-IT" sz="1400" dirty="0">
                <a:effectLst/>
                <a:latin typeface="Cooper Black" panose="0208090404030B020404" pitchFamily="18" charset="77"/>
              </a:rPr>
              <a:t> Warnings (92) </a:t>
            </a:r>
            <a:endParaRPr lang="it-IT" sz="1400" dirty="0">
              <a:latin typeface="Cooper Black" panose="0208090404030B020404" pitchFamily="18" charset="77"/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6D72A97D-E056-4511-D9CC-3A5ED03751D6}"/>
              </a:ext>
            </a:extLst>
          </p:cNvPr>
          <p:cNvSpPr/>
          <p:nvPr/>
        </p:nvSpPr>
        <p:spPr>
          <a:xfrm>
            <a:off x="5661705" y="2323090"/>
            <a:ext cx="1875906" cy="72261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effectLst/>
                <a:latin typeface="Cooper Black" panose="0208090404030B020404" pitchFamily="18" charset="77"/>
              </a:rPr>
              <a:t>Security Warnings </a:t>
            </a:r>
          </a:p>
          <a:p>
            <a:pPr algn="ctr"/>
            <a:r>
              <a:rPr lang="it-IT" sz="1400" b="1" dirty="0">
                <a:effectLst/>
                <a:latin typeface="Cooper Black" panose="0208090404030B020404" pitchFamily="18" charset="77"/>
              </a:rPr>
              <a:t>(4)</a:t>
            </a:r>
            <a:endParaRPr lang="it-IT" sz="1400" b="1" dirty="0">
              <a:latin typeface="Cooper Black" panose="0208090404030B020404" pitchFamily="18" charset="77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EEB3986-0310-B179-E630-EE9856A6651A}"/>
              </a:ext>
            </a:extLst>
          </p:cNvPr>
          <p:cNvSpPr/>
          <p:nvPr/>
        </p:nvSpPr>
        <p:spPr>
          <a:xfrm>
            <a:off x="8114843" y="2364150"/>
            <a:ext cx="2618509" cy="7226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err="1">
                <a:effectLst/>
                <a:latin typeface="Cooper Black" panose="0208090404030B020404" pitchFamily="18" charset="77"/>
              </a:rPr>
              <a:t>Dodgy</a:t>
            </a:r>
            <a:r>
              <a:rPr lang="it-IT" sz="1400" b="1" dirty="0">
                <a:effectLst/>
                <a:latin typeface="Cooper Black" panose="0208090404030B020404" pitchFamily="18" charset="77"/>
              </a:rPr>
              <a:t> code Warnings (15)</a:t>
            </a:r>
            <a:endParaRPr lang="it-IT" sz="1400" b="1" dirty="0">
              <a:latin typeface="Cooper Black" panose="0208090404030B020404" pitchFamily="18" charset="77"/>
            </a:endParaRPr>
          </a:p>
        </p:txBody>
      </p:sp>
      <p:cxnSp>
        <p:nvCxnSpPr>
          <p:cNvPr id="18" name="Connettore 4 17">
            <a:extLst>
              <a:ext uri="{FF2B5EF4-FFF2-40B4-BE49-F238E27FC236}">
                <a16:creationId xmlns:a16="http://schemas.microsoft.com/office/drawing/2014/main" id="{2A59B0EC-4A1A-A3A4-D142-61B2B9BDB1BC}"/>
              </a:ext>
            </a:extLst>
          </p:cNvPr>
          <p:cNvCxnSpPr>
            <a:cxnSpLocks/>
            <a:stCxn id="10" idx="2"/>
            <a:endCxn id="2" idx="0"/>
          </p:cNvCxnSpPr>
          <p:nvPr/>
        </p:nvCxnSpPr>
        <p:spPr>
          <a:xfrm rot="5400000">
            <a:off x="4790378" y="554869"/>
            <a:ext cx="794122" cy="2824441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ttore 4 18">
            <a:extLst>
              <a:ext uri="{FF2B5EF4-FFF2-40B4-BE49-F238E27FC236}">
                <a16:creationId xmlns:a16="http://schemas.microsoft.com/office/drawing/2014/main" id="{4230DBD1-AD40-FA15-AB82-4F7BC77D93B7}"/>
              </a:ext>
            </a:extLst>
          </p:cNvPr>
          <p:cNvCxnSpPr>
            <a:cxnSpLocks/>
            <a:stCxn id="10" idx="2"/>
            <a:endCxn id="4" idx="0"/>
          </p:cNvCxnSpPr>
          <p:nvPr/>
        </p:nvCxnSpPr>
        <p:spPr>
          <a:xfrm rot="5400000">
            <a:off x="6223128" y="1946559"/>
            <a:ext cx="753062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ttore 4 21">
            <a:extLst>
              <a:ext uri="{FF2B5EF4-FFF2-40B4-BE49-F238E27FC236}">
                <a16:creationId xmlns:a16="http://schemas.microsoft.com/office/drawing/2014/main" id="{32231A8D-407F-F7C2-E6AE-D6F4050E685A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7614817" y="554869"/>
            <a:ext cx="794122" cy="2824439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E45CA0BA-7AFA-3EDD-1F48-4C1F8A88D500}"/>
              </a:ext>
            </a:extLst>
          </p:cNvPr>
          <p:cNvSpPr/>
          <p:nvPr/>
        </p:nvSpPr>
        <p:spPr>
          <a:xfrm>
            <a:off x="3357964" y="3505517"/>
            <a:ext cx="1875906" cy="72261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err="1">
                <a:effectLst/>
                <a:latin typeface="Cooper Black" panose="0208090404030B020404" pitchFamily="18" charset="77"/>
              </a:rPr>
              <a:t>Command</a:t>
            </a:r>
            <a:r>
              <a:rPr lang="it-IT" sz="1400" b="1" dirty="0">
                <a:effectLst/>
                <a:latin typeface="Cooper Black" panose="0208090404030B020404" pitchFamily="18" charset="77"/>
              </a:rPr>
              <a:t> Injection</a:t>
            </a:r>
            <a:endParaRPr lang="it-IT" sz="1400" b="1" dirty="0">
              <a:latin typeface="Cooper Black" panose="0208090404030B020404" pitchFamily="18" charset="77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D882797-F9AF-48F1-9C4A-7D0FDCB67D4C}"/>
              </a:ext>
            </a:extLst>
          </p:cNvPr>
          <p:cNvSpPr/>
          <p:nvPr/>
        </p:nvSpPr>
        <p:spPr>
          <a:xfrm>
            <a:off x="5671225" y="3517458"/>
            <a:ext cx="1875906" cy="722617"/>
          </a:xfrm>
          <a:prstGeom prst="roundRect">
            <a:avLst/>
          </a:prstGeom>
          <a:gradFill>
            <a:gsLst>
              <a:gs pos="0">
                <a:schemeClr val="accent5">
                  <a:satMod val="103000"/>
                  <a:lumMod val="102000"/>
                  <a:tint val="94000"/>
                  <a:alpha val="30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  <a:alpha val="3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  <a:alpha val="3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lt1">
                    <a:alpha val="30000"/>
                  </a:schemeClr>
                </a:solidFill>
                <a:effectLst/>
                <a:latin typeface="Cooper Black" panose="0208090404030B020404" pitchFamily="18" charset="77"/>
              </a:rPr>
              <a:t>CRLF Injection</a:t>
            </a:r>
            <a:endParaRPr lang="it-IT" sz="1400" b="1" dirty="0">
              <a:solidFill>
                <a:schemeClr val="lt1">
                  <a:alpha val="30000"/>
                </a:schemeClr>
              </a:solidFill>
              <a:latin typeface="Cooper Black" panose="0208090404030B020404" pitchFamily="18" charset="77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C567B72-A64D-FA27-E996-294963746E87}"/>
              </a:ext>
            </a:extLst>
          </p:cNvPr>
          <p:cNvSpPr/>
          <p:nvPr/>
        </p:nvSpPr>
        <p:spPr>
          <a:xfrm>
            <a:off x="8011878" y="3505518"/>
            <a:ext cx="1875906" cy="722617"/>
          </a:xfrm>
          <a:prstGeom prst="roundRect">
            <a:avLst/>
          </a:prstGeom>
          <a:gradFill>
            <a:gsLst>
              <a:gs pos="0">
                <a:schemeClr val="accent5">
                  <a:satMod val="103000"/>
                  <a:lumMod val="102000"/>
                  <a:tint val="94000"/>
                  <a:alpha val="30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  <a:alpha val="3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  <a:alpha val="3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err="1">
                <a:solidFill>
                  <a:schemeClr val="lt1">
                    <a:alpha val="30000"/>
                  </a:schemeClr>
                </a:solidFill>
                <a:effectLst/>
                <a:latin typeface="Cooper Black" panose="0208090404030B020404" pitchFamily="18" charset="77"/>
              </a:rPr>
              <a:t>Path</a:t>
            </a:r>
            <a:r>
              <a:rPr lang="it-IT" sz="1400" b="1" dirty="0">
                <a:solidFill>
                  <a:schemeClr val="lt1">
                    <a:alpha val="30000"/>
                  </a:schemeClr>
                </a:solidFill>
                <a:effectLst/>
                <a:latin typeface="Cooper Black" panose="0208090404030B020404" pitchFamily="18" charset="77"/>
              </a:rPr>
              <a:t> </a:t>
            </a:r>
            <a:r>
              <a:rPr lang="it-IT" sz="1400" b="1" dirty="0" err="1">
                <a:solidFill>
                  <a:schemeClr val="lt1">
                    <a:alpha val="30000"/>
                  </a:schemeClr>
                </a:solidFill>
                <a:effectLst/>
                <a:latin typeface="Cooper Black" panose="0208090404030B020404" pitchFamily="18" charset="77"/>
              </a:rPr>
              <a:t>Traversal</a:t>
            </a:r>
            <a:endParaRPr lang="it-IT" sz="1400" b="1" dirty="0">
              <a:solidFill>
                <a:schemeClr val="lt1">
                  <a:alpha val="30000"/>
                </a:schemeClr>
              </a:solidFill>
              <a:latin typeface="Cooper Black" panose="0208090404030B020404" pitchFamily="18" charset="77"/>
            </a:endParaRPr>
          </a:p>
        </p:txBody>
      </p:sp>
      <p:cxnSp>
        <p:nvCxnSpPr>
          <p:cNvPr id="9" name="Connettore 4 8">
            <a:extLst>
              <a:ext uri="{FF2B5EF4-FFF2-40B4-BE49-F238E27FC236}">
                <a16:creationId xmlns:a16="http://schemas.microsoft.com/office/drawing/2014/main" id="{AB94585B-3AC1-E6FF-8AE7-1849D2F51B0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rot="16200000" flipH="1">
            <a:off x="7544839" y="2100525"/>
            <a:ext cx="459811" cy="23501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4 13">
            <a:extLst>
              <a:ext uri="{FF2B5EF4-FFF2-40B4-BE49-F238E27FC236}">
                <a16:creationId xmlns:a16="http://schemas.microsoft.com/office/drawing/2014/main" id="{10CD1DCF-8574-8725-CA0B-CEBE1F573154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16200000" flipH="1">
            <a:off x="6368543" y="3276822"/>
            <a:ext cx="471751" cy="9520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ttore 4 16">
            <a:extLst>
              <a:ext uri="{FF2B5EF4-FFF2-40B4-BE49-F238E27FC236}">
                <a16:creationId xmlns:a16="http://schemas.microsoft.com/office/drawing/2014/main" id="{6D1590E0-CC9A-6A2A-FCC1-3D5A00F3BB0A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 rot="5400000">
            <a:off x="5217883" y="2123742"/>
            <a:ext cx="459810" cy="230374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A68B40-6C6D-C6BF-8014-83E3150564A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67245" y="4760576"/>
            <a:ext cx="6483868" cy="1404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1261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5000"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91588230-1B4C-0AED-3890-5587617A4662}"/>
              </a:ext>
            </a:extLst>
          </p:cNvPr>
          <p:cNvGrpSpPr/>
          <p:nvPr/>
        </p:nvGrpSpPr>
        <p:grpSpPr>
          <a:xfrm>
            <a:off x="5924474" y="309816"/>
            <a:ext cx="1350370" cy="1260212"/>
            <a:chOff x="3020502" y="2242767"/>
            <a:chExt cx="1983851" cy="1705401"/>
          </a:xfrm>
        </p:grpSpPr>
        <p:pic>
          <p:nvPicPr>
            <p:cNvPr id="8" name="Immagine 7" descr="Immagine che contiene simbolo, clipart, Elementi grafici, design&#10;&#10;Descrizione generata automaticamente">
              <a:extLst>
                <a:ext uri="{FF2B5EF4-FFF2-40B4-BE49-F238E27FC236}">
                  <a16:creationId xmlns:a16="http://schemas.microsoft.com/office/drawing/2014/main" id="{12DB4934-5722-AC99-7E88-7404BC5DB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4414" y="2242767"/>
              <a:ext cx="1525120" cy="152512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E9EFF1D9-E73F-D4BB-2368-B8EBE05D6324}"/>
                </a:ext>
              </a:extLst>
            </p:cNvPr>
            <p:cNvSpPr txBox="1"/>
            <p:nvPr/>
          </p:nvSpPr>
          <p:spPr>
            <a:xfrm>
              <a:off x="3020502" y="3531664"/>
              <a:ext cx="1983851" cy="416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b="1" dirty="0" err="1">
                  <a:latin typeface="Cooper Black" panose="0208090404030B020404" pitchFamily="18" charset="77"/>
                </a:rPr>
                <a:t>FindSecBugs</a:t>
              </a:r>
              <a:endParaRPr lang="it-IT" sz="1400" b="1" dirty="0">
                <a:latin typeface="Cooper Black" panose="0208090404030B020404" pitchFamily="18" charset="77"/>
              </a:endParaRPr>
            </a:p>
          </p:txBody>
        </p:sp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46B6B674-74A3-38BB-F58C-DE6948561D24}"/>
              </a:ext>
            </a:extLst>
          </p:cNvPr>
          <p:cNvSpPr/>
          <p:nvPr/>
        </p:nvSpPr>
        <p:spPr>
          <a:xfrm>
            <a:off x="2465963" y="2364150"/>
            <a:ext cx="2618509" cy="72261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effectLst/>
                <a:latin typeface="Cooper Black" panose="0208090404030B020404" pitchFamily="18" charset="77"/>
              </a:rPr>
              <a:t>Malicious</a:t>
            </a:r>
            <a:r>
              <a:rPr lang="it-IT" sz="1400" dirty="0">
                <a:effectLst/>
                <a:latin typeface="Cooper Black" panose="0208090404030B020404" pitchFamily="18" charset="77"/>
              </a:rPr>
              <a:t> code </a:t>
            </a:r>
            <a:r>
              <a:rPr lang="it-IT" sz="1400" dirty="0" err="1">
                <a:effectLst/>
                <a:latin typeface="Cooper Black" panose="0208090404030B020404" pitchFamily="18" charset="77"/>
              </a:rPr>
              <a:t>vulnerability</a:t>
            </a:r>
            <a:r>
              <a:rPr lang="it-IT" sz="1400" dirty="0">
                <a:effectLst/>
                <a:latin typeface="Cooper Black" panose="0208090404030B020404" pitchFamily="18" charset="77"/>
              </a:rPr>
              <a:t> Warnings (92) </a:t>
            </a:r>
            <a:endParaRPr lang="it-IT" sz="1400" dirty="0">
              <a:latin typeface="Cooper Black" panose="0208090404030B020404" pitchFamily="18" charset="77"/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6D72A97D-E056-4511-D9CC-3A5ED03751D6}"/>
              </a:ext>
            </a:extLst>
          </p:cNvPr>
          <p:cNvSpPr/>
          <p:nvPr/>
        </p:nvSpPr>
        <p:spPr>
          <a:xfrm>
            <a:off x="5661705" y="2323090"/>
            <a:ext cx="1875906" cy="72261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effectLst/>
                <a:latin typeface="Cooper Black" panose="0208090404030B020404" pitchFamily="18" charset="77"/>
              </a:rPr>
              <a:t>Security Warnings </a:t>
            </a:r>
          </a:p>
          <a:p>
            <a:pPr algn="ctr"/>
            <a:r>
              <a:rPr lang="it-IT" sz="1400" b="1" dirty="0">
                <a:effectLst/>
                <a:latin typeface="Cooper Black" panose="0208090404030B020404" pitchFamily="18" charset="77"/>
              </a:rPr>
              <a:t>(4)</a:t>
            </a:r>
            <a:endParaRPr lang="it-IT" sz="1400" b="1" dirty="0">
              <a:latin typeface="Cooper Black" panose="0208090404030B020404" pitchFamily="18" charset="77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EEB3986-0310-B179-E630-EE9856A6651A}"/>
              </a:ext>
            </a:extLst>
          </p:cNvPr>
          <p:cNvSpPr/>
          <p:nvPr/>
        </p:nvSpPr>
        <p:spPr>
          <a:xfrm>
            <a:off x="8114843" y="2364150"/>
            <a:ext cx="2618509" cy="7226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err="1">
                <a:effectLst/>
                <a:latin typeface="Cooper Black" panose="0208090404030B020404" pitchFamily="18" charset="77"/>
              </a:rPr>
              <a:t>Dodgy</a:t>
            </a:r>
            <a:r>
              <a:rPr lang="it-IT" sz="1400" b="1" dirty="0">
                <a:effectLst/>
                <a:latin typeface="Cooper Black" panose="0208090404030B020404" pitchFamily="18" charset="77"/>
              </a:rPr>
              <a:t> code Warnings (15)</a:t>
            </a:r>
            <a:endParaRPr lang="it-IT" sz="1400" b="1" dirty="0">
              <a:latin typeface="Cooper Black" panose="0208090404030B020404" pitchFamily="18" charset="77"/>
            </a:endParaRPr>
          </a:p>
        </p:txBody>
      </p:sp>
      <p:cxnSp>
        <p:nvCxnSpPr>
          <p:cNvPr id="18" name="Connettore 4 17">
            <a:extLst>
              <a:ext uri="{FF2B5EF4-FFF2-40B4-BE49-F238E27FC236}">
                <a16:creationId xmlns:a16="http://schemas.microsoft.com/office/drawing/2014/main" id="{2A59B0EC-4A1A-A3A4-D142-61B2B9BDB1BC}"/>
              </a:ext>
            </a:extLst>
          </p:cNvPr>
          <p:cNvCxnSpPr>
            <a:cxnSpLocks/>
            <a:stCxn id="10" idx="2"/>
            <a:endCxn id="2" idx="0"/>
          </p:cNvCxnSpPr>
          <p:nvPr/>
        </p:nvCxnSpPr>
        <p:spPr>
          <a:xfrm rot="5400000">
            <a:off x="4790378" y="554869"/>
            <a:ext cx="794122" cy="2824441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ttore 4 18">
            <a:extLst>
              <a:ext uri="{FF2B5EF4-FFF2-40B4-BE49-F238E27FC236}">
                <a16:creationId xmlns:a16="http://schemas.microsoft.com/office/drawing/2014/main" id="{4230DBD1-AD40-FA15-AB82-4F7BC77D93B7}"/>
              </a:ext>
            </a:extLst>
          </p:cNvPr>
          <p:cNvCxnSpPr>
            <a:cxnSpLocks/>
            <a:stCxn id="10" idx="2"/>
            <a:endCxn id="4" idx="0"/>
          </p:cNvCxnSpPr>
          <p:nvPr/>
        </p:nvCxnSpPr>
        <p:spPr>
          <a:xfrm rot="5400000">
            <a:off x="6223128" y="1946559"/>
            <a:ext cx="753062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ttore 4 21">
            <a:extLst>
              <a:ext uri="{FF2B5EF4-FFF2-40B4-BE49-F238E27FC236}">
                <a16:creationId xmlns:a16="http://schemas.microsoft.com/office/drawing/2014/main" id="{32231A8D-407F-F7C2-E6AE-D6F4050E685A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7614817" y="554869"/>
            <a:ext cx="794122" cy="2824439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E45CA0BA-7AFA-3EDD-1F48-4C1F8A88D500}"/>
              </a:ext>
            </a:extLst>
          </p:cNvPr>
          <p:cNvSpPr/>
          <p:nvPr/>
        </p:nvSpPr>
        <p:spPr>
          <a:xfrm>
            <a:off x="3357964" y="3505517"/>
            <a:ext cx="1875906" cy="722617"/>
          </a:xfrm>
          <a:prstGeom prst="roundRect">
            <a:avLst/>
          </a:prstGeom>
          <a:gradFill>
            <a:gsLst>
              <a:gs pos="0">
                <a:schemeClr val="accent5">
                  <a:satMod val="103000"/>
                  <a:lumMod val="102000"/>
                  <a:tint val="94000"/>
                  <a:alpha val="30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  <a:alpha val="3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  <a:alpha val="3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err="1">
                <a:solidFill>
                  <a:schemeClr val="lt1">
                    <a:alpha val="30000"/>
                  </a:schemeClr>
                </a:solidFill>
                <a:effectLst/>
                <a:latin typeface="Cooper Black" panose="0208090404030B020404" pitchFamily="18" charset="77"/>
              </a:rPr>
              <a:t>Command</a:t>
            </a:r>
            <a:r>
              <a:rPr lang="it-IT" sz="1400" b="1" dirty="0">
                <a:solidFill>
                  <a:schemeClr val="lt1">
                    <a:alpha val="30000"/>
                  </a:schemeClr>
                </a:solidFill>
                <a:effectLst/>
                <a:latin typeface="Cooper Black" panose="0208090404030B020404" pitchFamily="18" charset="77"/>
              </a:rPr>
              <a:t> Injection</a:t>
            </a:r>
            <a:endParaRPr lang="it-IT" sz="1400" b="1" dirty="0">
              <a:solidFill>
                <a:schemeClr val="lt1">
                  <a:alpha val="30000"/>
                </a:schemeClr>
              </a:solidFill>
              <a:latin typeface="Cooper Black" panose="0208090404030B020404" pitchFamily="18" charset="77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D882797-F9AF-48F1-9C4A-7D0FDCB67D4C}"/>
              </a:ext>
            </a:extLst>
          </p:cNvPr>
          <p:cNvSpPr/>
          <p:nvPr/>
        </p:nvSpPr>
        <p:spPr>
          <a:xfrm>
            <a:off x="5671225" y="3517458"/>
            <a:ext cx="1875906" cy="72261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effectLst/>
                <a:latin typeface="Cooper Black" panose="0208090404030B020404" pitchFamily="18" charset="77"/>
              </a:rPr>
              <a:t>CRLF Injection</a:t>
            </a:r>
            <a:endParaRPr lang="it-IT" sz="1400" b="1" dirty="0">
              <a:latin typeface="Cooper Black" panose="0208090404030B020404" pitchFamily="18" charset="77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C567B72-A64D-FA27-E996-294963746E87}"/>
              </a:ext>
            </a:extLst>
          </p:cNvPr>
          <p:cNvSpPr/>
          <p:nvPr/>
        </p:nvSpPr>
        <p:spPr>
          <a:xfrm>
            <a:off x="8011878" y="3505518"/>
            <a:ext cx="1875906" cy="722617"/>
          </a:xfrm>
          <a:prstGeom prst="roundRect">
            <a:avLst/>
          </a:prstGeom>
          <a:gradFill>
            <a:gsLst>
              <a:gs pos="0">
                <a:schemeClr val="accent5">
                  <a:satMod val="103000"/>
                  <a:lumMod val="102000"/>
                  <a:tint val="94000"/>
                  <a:alpha val="30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  <a:alpha val="3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  <a:alpha val="3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err="1">
                <a:solidFill>
                  <a:schemeClr val="lt1">
                    <a:alpha val="30000"/>
                  </a:schemeClr>
                </a:solidFill>
                <a:effectLst/>
                <a:latin typeface="Cooper Black" panose="0208090404030B020404" pitchFamily="18" charset="77"/>
              </a:rPr>
              <a:t>Path</a:t>
            </a:r>
            <a:r>
              <a:rPr lang="it-IT" sz="1400" b="1" dirty="0">
                <a:solidFill>
                  <a:schemeClr val="lt1">
                    <a:alpha val="30000"/>
                  </a:schemeClr>
                </a:solidFill>
                <a:effectLst/>
                <a:latin typeface="Cooper Black" panose="0208090404030B020404" pitchFamily="18" charset="77"/>
              </a:rPr>
              <a:t> </a:t>
            </a:r>
            <a:r>
              <a:rPr lang="it-IT" sz="1400" b="1" dirty="0" err="1">
                <a:solidFill>
                  <a:schemeClr val="lt1">
                    <a:alpha val="30000"/>
                  </a:schemeClr>
                </a:solidFill>
                <a:effectLst/>
                <a:latin typeface="Cooper Black" panose="0208090404030B020404" pitchFamily="18" charset="77"/>
              </a:rPr>
              <a:t>Traversal</a:t>
            </a:r>
            <a:endParaRPr lang="it-IT" sz="1400" b="1" dirty="0">
              <a:solidFill>
                <a:schemeClr val="lt1">
                  <a:alpha val="30000"/>
                </a:schemeClr>
              </a:solidFill>
              <a:latin typeface="Cooper Black" panose="0208090404030B020404" pitchFamily="18" charset="77"/>
            </a:endParaRPr>
          </a:p>
        </p:txBody>
      </p:sp>
      <p:cxnSp>
        <p:nvCxnSpPr>
          <p:cNvPr id="9" name="Connettore 4 8">
            <a:extLst>
              <a:ext uri="{FF2B5EF4-FFF2-40B4-BE49-F238E27FC236}">
                <a16:creationId xmlns:a16="http://schemas.microsoft.com/office/drawing/2014/main" id="{AB94585B-3AC1-E6FF-8AE7-1849D2F51B0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rot="16200000" flipH="1">
            <a:off x="7544839" y="2100525"/>
            <a:ext cx="459811" cy="23501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4 13">
            <a:extLst>
              <a:ext uri="{FF2B5EF4-FFF2-40B4-BE49-F238E27FC236}">
                <a16:creationId xmlns:a16="http://schemas.microsoft.com/office/drawing/2014/main" id="{10CD1DCF-8574-8725-CA0B-CEBE1F573154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16200000" flipH="1">
            <a:off x="6368543" y="3276822"/>
            <a:ext cx="471751" cy="9520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ttore 4 16">
            <a:extLst>
              <a:ext uri="{FF2B5EF4-FFF2-40B4-BE49-F238E27FC236}">
                <a16:creationId xmlns:a16="http://schemas.microsoft.com/office/drawing/2014/main" id="{6D1590E0-CC9A-6A2A-FCC1-3D5A00F3BB0A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 rot="5400000">
            <a:off x="5217883" y="2123742"/>
            <a:ext cx="459810" cy="230374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0328665B-E7F6-6E4F-16BA-81FB7642A7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8967" y="4904267"/>
            <a:ext cx="2827423" cy="14417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479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5000"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91588230-1B4C-0AED-3890-5587617A4662}"/>
              </a:ext>
            </a:extLst>
          </p:cNvPr>
          <p:cNvGrpSpPr/>
          <p:nvPr/>
        </p:nvGrpSpPr>
        <p:grpSpPr>
          <a:xfrm>
            <a:off x="5924474" y="309816"/>
            <a:ext cx="1350370" cy="1260212"/>
            <a:chOff x="3020502" y="2242767"/>
            <a:chExt cx="1983851" cy="1705401"/>
          </a:xfrm>
        </p:grpSpPr>
        <p:pic>
          <p:nvPicPr>
            <p:cNvPr id="8" name="Immagine 7" descr="Immagine che contiene simbolo, clipart, Elementi grafici, design&#10;&#10;Descrizione generata automaticamente">
              <a:extLst>
                <a:ext uri="{FF2B5EF4-FFF2-40B4-BE49-F238E27FC236}">
                  <a16:creationId xmlns:a16="http://schemas.microsoft.com/office/drawing/2014/main" id="{12DB4934-5722-AC99-7E88-7404BC5DB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4414" y="2242767"/>
              <a:ext cx="1525120" cy="152512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E9EFF1D9-E73F-D4BB-2368-B8EBE05D6324}"/>
                </a:ext>
              </a:extLst>
            </p:cNvPr>
            <p:cNvSpPr txBox="1"/>
            <p:nvPr/>
          </p:nvSpPr>
          <p:spPr>
            <a:xfrm>
              <a:off x="3020502" y="3531664"/>
              <a:ext cx="1983851" cy="4165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b="1" dirty="0" err="1">
                  <a:latin typeface="Cooper Black" panose="0208090404030B020404" pitchFamily="18" charset="77"/>
                </a:rPr>
                <a:t>FindSecBugs</a:t>
              </a:r>
              <a:endParaRPr lang="it-IT" sz="1400" b="1" dirty="0">
                <a:latin typeface="Cooper Black" panose="0208090404030B020404" pitchFamily="18" charset="77"/>
              </a:endParaRPr>
            </a:p>
          </p:txBody>
        </p:sp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46B6B674-74A3-38BB-F58C-DE6948561D24}"/>
              </a:ext>
            </a:extLst>
          </p:cNvPr>
          <p:cNvSpPr/>
          <p:nvPr/>
        </p:nvSpPr>
        <p:spPr>
          <a:xfrm>
            <a:off x="2465963" y="2364150"/>
            <a:ext cx="2618509" cy="72261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>
                <a:effectLst/>
                <a:latin typeface="Cooper Black" panose="0208090404030B020404" pitchFamily="18" charset="77"/>
              </a:rPr>
              <a:t>Malicious</a:t>
            </a:r>
            <a:r>
              <a:rPr lang="it-IT" sz="1400" dirty="0">
                <a:effectLst/>
                <a:latin typeface="Cooper Black" panose="0208090404030B020404" pitchFamily="18" charset="77"/>
              </a:rPr>
              <a:t> code </a:t>
            </a:r>
            <a:r>
              <a:rPr lang="it-IT" sz="1400" dirty="0" err="1">
                <a:effectLst/>
                <a:latin typeface="Cooper Black" panose="0208090404030B020404" pitchFamily="18" charset="77"/>
              </a:rPr>
              <a:t>vulnerability</a:t>
            </a:r>
            <a:r>
              <a:rPr lang="it-IT" sz="1400" dirty="0">
                <a:effectLst/>
                <a:latin typeface="Cooper Black" panose="0208090404030B020404" pitchFamily="18" charset="77"/>
              </a:rPr>
              <a:t> Warnings (92) </a:t>
            </a:r>
            <a:endParaRPr lang="it-IT" sz="1400" dirty="0">
              <a:latin typeface="Cooper Black" panose="0208090404030B020404" pitchFamily="18" charset="77"/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6D72A97D-E056-4511-D9CC-3A5ED03751D6}"/>
              </a:ext>
            </a:extLst>
          </p:cNvPr>
          <p:cNvSpPr/>
          <p:nvPr/>
        </p:nvSpPr>
        <p:spPr>
          <a:xfrm>
            <a:off x="5661705" y="2323090"/>
            <a:ext cx="1875906" cy="72261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effectLst/>
                <a:latin typeface="Cooper Black" panose="0208090404030B020404" pitchFamily="18" charset="77"/>
              </a:rPr>
              <a:t>Security Warnings </a:t>
            </a:r>
          </a:p>
          <a:p>
            <a:pPr algn="ctr"/>
            <a:r>
              <a:rPr lang="it-IT" sz="1400" b="1" dirty="0">
                <a:effectLst/>
                <a:latin typeface="Cooper Black" panose="0208090404030B020404" pitchFamily="18" charset="77"/>
              </a:rPr>
              <a:t>(4)</a:t>
            </a:r>
            <a:endParaRPr lang="it-IT" sz="1400" b="1" dirty="0">
              <a:latin typeface="Cooper Black" panose="0208090404030B020404" pitchFamily="18" charset="77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9EEB3986-0310-B179-E630-EE9856A6651A}"/>
              </a:ext>
            </a:extLst>
          </p:cNvPr>
          <p:cNvSpPr/>
          <p:nvPr/>
        </p:nvSpPr>
        <p:spPr>
          <a:xfrm>
            <a:off x="8114843" y="2364150"/>
            <a:ext cx="2618509" cy="7226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err="1">
                <a:effectLst/>
                <a:latin typeface="Cooper Black" panose="0208090404030B020404" pitchFamily="18" charset="77"/>
              </a:rPr>
              <a:t>Dodgy</a:t>
            </a:r>
            <a:r>
              <a:rPr lang="it-IT" sz="1400" b="1" dirty="0">
                <a:effectLst/>
                <a:latin typeface="Cooper Black" panose="0208090404030B020404" pitchFamily="18" charset="77"/>
              </a:rPr>
              <a:t> code Warnings (15)</a:t>
            </a:r>
            <a:endParaRPr lang="it-IT" sz="1400" b="1" dirty="0">
              <a:latin typeface="Cooper Black" panose="0208090404030B020404" pitchFamily="18" charset="77"/>
            </a:endParaRPr>
          </a:p>
        </p:txBody>
      </p:sp>
      <p:cxnSp>
        <p:nvCxnSpPr>
          <p:cNvPr id="18" name="Connettore 4 17">
            <a:extLst>
              <a:ext uri="{FF2B5EF4-FFF2-40B4-BE49-F238E27FC236}">
                <a16:creationId xmlns:a16="http://schemas.microsoft.com/office/drawing/2014/main" id="{2A59B0EC-4A1A-A3A4-D142-61B2B9BDB1BC}"/>
              </a:ext>
            </a:extLst>
          </p:cNvPr>
          <p:cNvCxnSpPr>
            <a:cxnSpLocks/>
            <a:stCxn id="10" idx="2"/>
            <a:endCxn id="2" idx="0"/>
          </p:cNvCxnSpPr>
          <p:nvPr/>
        </p:nvCxnSpPr>
        <p:spPr>
          <a:xfrm rot="5400000">
            <a:off x="4790378" y="554869"/>
            <a:ext cx="794122" cy="2824441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ttore 4 18">
            <a:extLst>
              <a:ext uri="{FF2B5EF4-FFF2-40B4-BE49-F238E27FC236}">
                <a16:creationId xmlns:a16="http://schemas.microsoft.com/office/drawing/2014/main" id="{4230DBD1-AD40-FA15-AB82-4F7BC77D93B7}"/>
              </a:ext>
            </a:extLst>
          </p:cNvPr>
          <p:cNvCxnSpPr>
            <a:cxnSpLocks/>
            <a:stCxn id="10" idx="2"/>
            <a:endCxn id="4" idx="0"/>
          </p:cNvCxnSpPr>
          <p:nvPr/>
        </p:nvCxnSpPr>
        <p:spPr>
          <a:xfrm rot="5400000">
            <a:off x="6223128" y="1946559"/>
            <a:ext cx="753062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ttore 4 21">
            <a:extLst>
              <a:ext uri="{FF2B5EF4-FFF2-40B4-BE49-F238E27FC236}">
                <a16:creationId xmlns:a16="http://schemas.microsoft.com/office/drawing/2014/main" id="{32231A8D-407F-F7C2-E6AE-D6F4050E685A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7614817" y="554869"/>
            <a:ext cx="794122" cy="2824439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E45CA0BA-7AFA-3EDD-1F48-4C1F8A88D500}"/>
              </a:ext>
            </a:extLst>
          </p:cNvPr>
          <p:cNvSpPr/>
          <p:nvPr/>
        </p:nvSpPr>
        <p:spPr>
          <a:xfrm>
            <a:off x="3357964" y="3505517"/>
            <a:ext cx="1875906" cy="722617"/>
          </a:xfrm>
          <a:prstGeom prst="roundRect">
            <a:avLst/>
          </a:prstGeom>
          <a:gradFill>
            <a:gsLst>
              <a:gs pos="0">
                <a:schemeClr val="accent5">
                  <a:satMod val="103000"/>
                  <a:lumMod val="102000"/>
                  <a:tint val="94000"/>
                  <a:alpha val="30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  <a:alpha val="3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  <a:alpha val="3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err="1">
                <a:solidFill>
                  <a:schemeClr val="lt1">
                    <a:alpha val="30000"/>
                  </a:schemeClr>
                </a:solidFill>
                <a:effectLst/>
                <a:latin typeface="Cooper Black" panose="0208090404030B020404" pitchFamily="18" charset="77"/>
              </a:rPr>
              <a:t>Command</a:t>
            </a:r>
            <a:r>
              <a:rPr lang="it-IT" sz="1400" b="1" dirty="0">
                <a:solidFill>
                  <a:schemeClr val="lt1">
                    <a:alpha val="30000"/>
                  </a:schemeClr>
                </a:solidFill>
                <a:effectLst/>
                <a:latin typeface="Cooper Black" panose="0208090404030B020404" pitchFamily="18" charset="77"/>
              </a:rPr>
              <a:t> Injection</a:t>
            </a:r>
            <a:endParaRPr lang="it-IT" sz="1400" b="1" dirty="0">
              <a:solidFill>
                <a:schemeClr val="lt1">
                  <a:alpha val="30000"/>
                </a:schemeClr>
              </a:solidFill>
              <a:latin typeface="Cooper Black" panose="0208090404030B020404" pitchFamily="18" charset="77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D882797-F9AF-48F1-9C4A-7D0FDCB67D4C}"/>
              </a:ext>
            </a:extLst>
          </p:cNvPr>
          <p:cNvSpPr/>
          <p:nvPr/>
        </p:nvSpPr>
        <p:spPr>
          <a:xfrm>
            <a:off x="5671225" y="3517458"/>
            <a:ext cx="1875906" cy="722617"/>
          </a:xfrm>
          <a:prstGeom prst="roundRect">
            <a:avLst/>
          </a:prstGeom>
          <a:gradFill>
            <a:gsLst>
              <a:gs pos="0">
                <a:schemeClr val="accent5">
                  <a:satMod val="103000"/>
                  <a:lumMod val="102000"/>
                  <a:tint val="94000"/>
                  <a:alpha val="30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  <a:alpha val="3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  <a:alpha val="30000"/>
                </a:schemeClr>
              </a:gs>
            </a:gsLst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chemeClr val="lt1">
                    <a:alpha val="30000"/>
                  </a:schemeClr>
                </a:solidFill>
                <a:effectLst/>
                <a:latin typeface="Cooper Black" panose="0208090404030B020404" pitchFamily="18" charset="77"/>
              </a:rPr>
              <a:t>CRLF Injection</a:t>
            </a:r>
            <a:endParaRPr lang="it-IT" sz="1400" b="1" dirty="0">
              <a:solidFill>
                <a:schemeClr val="lt1">
                  <a:alpha val="30000"/>
                </a:schemeClr>
              </a:solidFill>
              <a:latin typeface="Cooper Black" panose="0208090404030B020404" pitchFamily="18" charset="77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C567B72-A64D-FA27-E996-294963746E87}"/>
              </a:ext>
            </a:extLst>
          </p:cNvPr>
          <p:cNvSpPr/>
          <p:nvPr/>
        </p:nvSpPr>
        <p:spPr>
          <a:xfrm>
            <a:off x="8011878" y="3505518"/>
            <a:ext cx="1875906" cy="72261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 err="1">
                <a:effectLst/>
                <a:latin typeface="Cooper Black" panose="0208090404030B020404" pitchFamily="18" charset="77"/>
              </a:rPr>
              <a:t>Path</a:t>
            </a:r>
            <a:r>
              <a:rPr lang="it-IT" sz="1400" b="1" dirty="0">
                <a:effectLst/>
                <a:latin typeface="Cooper Black" panose="0208090404030B020404" pitchFamily="18" charset="77"/>
              </a:rPr>
              <a:t> </a:t>
            </a:r>
            <a:r>
              <a:rPr lang="it-IT" sz="1400" b="1" dirty="0" err="1">
                <a:effectLst/>
                <a:latin typeface="Cooper Black" panose="0208090404030B020404" pitchFamily="18" charset="77"/>
              </a:rPr>
              <a:t>Traversal</a:t>
            </a:r>
            <a:endParaRPr lang="it-IT" sz="1400" b="1" dirty="0">
              <a:latin typeface="Cooper Black" panose="0208090404030B020404" pitchFamily="18" charset="77"/>
            </a:endParaRPr>
          </a:p>
        </p:txBody>
      </p:sp>
      <p:cxnSp>
        <p:nvCxnSpPr>
          <p:cNvPr id="9" name="Connettore 4 8">
            <a:extLst>
              <a:ext uri="{FF2B5EF4-FFF2-40B4-BE49-F238E27FC236}">
                <a16:creationId xmlns:a16="http://schemas.microsoft.com/office/drawing/2014/main" id="{AB94585B-3AC1-E6FF-8AE7-1849D2F51B0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rot="16200000" flipH="1">
            <a:off x="7544839" y="2100525"/>
            <a:ext cx="459811" cy="23501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4 13">
            <a:extLst>
              <a:ext uri="{FF2B5EF4-FFF2-40B4-BE49-F238E27FC236}">
                <a16:creationId xmlns:a16="http://schemas.microsoft.com/office/drawing/2014/main" id="{10CD1DCF-8574-8725-CA0B-CEBE1F573154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16200000" flipH="1">
            <a:off x="6368543" y="3276822"/>
            <a:ext cx="471751" cy="9520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ttore 4 16">
            <a:extLst>
              <a:ext uri="{FF2B5EF4-FFF2-40B4-BE49-F238E27FC236}">
                <a16:creationId xmlns:a16="http://schemas.microsoft.com/office/drawing/2014/main" id="{6D1590E0-CC9A-6A2A-FCC1-3D5A00F3BB0A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 rot="5400000">
            <a:off x="5217883" y="2123742"/>
            <a:ext cx="459810" cy="230374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371845BC-CF76-9ABA-3BD9-5A0C96C686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8906" y="5122200"/>
            <a:ext cx="7772400" cy="6811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7616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B105BEC2-56D6-046D-4659-654C4C21E3D9}"/>
              </a:ext>
            </a:extLst>
          </p:cNvPr>
          <p:cNvGrpSpPr/>
          <p:nvPr/>
        </p:nvGrpSpPr>
        <p:grpSpPr>
          <a:xfrm>
            <a:off x="5800674" y="338796"/>
            <a:ext cx="1482585" cy="1261677"/>
            <a:chOff x="6704559" y="2237239"/>
            <a:chExt cx="1730251" cy="1529130"/>
          </a:xfrm>
        </p:grpSpPr>
        <p:pic>
          <p:nvPicPr>
            <p:cNvPr id="5" name="Immagine 4" descr="Immagine che contiene simbolo, Elementi grafici, logo, cerchio&#10;&#10;Descrizione generata automaticamente">
              <a:extLst>
                <a:ext uri="{FF2B5EF4-FFF2-40B4-BE49-F238E27FC236}">
                  <a16:creationId xmlns:a16="http://schemas.microsoft.com/office/drawing/2014/main" id="{5EAD8BC4-8509-918C-E4BC-E72E1F38D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8587" y="2237239"/>
              <a:ext cx="1075772" cy="1075772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F8AABAC2-F274-ED50-DC3D-2574087F1CB0}"/>
                </a:ext>
              </a:extLst>
            </p:cNvPr>
            <p:cNvSpPr txBox="1"/>
            <p:nvPr/>
          </p:nvSpPr>
          <p:spPr>
            <a:xfrm>
              <a:off x="6704559" y="3356047"/>
              <a:ext cx="1730251" cy="410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>
                  <a:latin typeface="Cooper Black" panose="0208090404030B020404" pitchFamily="18" charset="77"/>
                </a:rPr>
                <a:t>OWASP ZAP</a:t>
              </a:r>
            </a:p>
          </p:txBody>
        </p:sp>
      </p:grpSp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35000"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3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cxnSp>
        <p:nvCxnSpPr>
          <p:cNvPr id="19" name="Connettore 4 18">
            <a:extLst>
              <a:ext uri="{FF2B5EF4-FFF2-40B4-BE49-F238E27FC236}">
                <a16:creationId xmlns:a16="http://schemas.microsoft.com/office/drawing/2014/main" id="{4230DBD1-AD40-FA15-AB82-4F7BC77D93B7}"/>
              </a:ext>
            </a:extLst>
          </p:cNvPr>
          <p:cNvCxnSpPr>
            <a:cxnSpLocks/>
          </p:cNvCxnSpPr>
          <p:nvPr/>
        </p:nvCxnSpPr>
        <p:spPr>
          <a:xfrm rot="5400000">
            <a:off x="6377574" y="1792113"/>
            <a:ext cx="444171" cy="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150C1C75-5D6C-01A3-FD18-A81F4817EE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21662" y="2126358"/>
            <a:ext cx="7755991" cy="2476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0964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5000"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grpSp>
        <p:nvGrpSpPr>
          <p:cNvPr id="11" name="Gruppo 10">
            <a:extLst>
              <a:ext uri="{FF2B5EF4-FFF2-40B4-BE49-F238E27FC236}">
                <a16:creationId xmlns:a16="http://schemas.microsoft.com/office/drawing/2014/main" id="{B0A5881D-237D-2913-827A-EB45B025B003}"/>
              </a:ext>
            </a:extLst>
          </p:cNvPr>
          <p:cNvGrpSpPr/>
          <p:nvPr/>
        </p:nvGrpSpPr>
        <p:grpSpPr>
          <a:xfrm>
            <a:off x="3080682" y="882918"/>
            <a:ext cx="6847089" cy="5720557"/>
            <a:chOff x="2442054" y="215786"/>
            <a:chExt cx="7772400" cy="6320742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CCE786B1-7E1F-1E90-CC0C-9A661B292B30}"/>
                </a:ext>
              </a:extLst>
            </p:cNvPr>
            <p:cNvSpPr/>
            <p:nvPr/>
          </p:nvSpPr>
          <p:spPr>
            <a:xfrm>
              <a:off x="5101785" y="215786"/>
              <a:ext cx="2322285" cy="653143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/>
                <a:t>Minikube</a:t>
              </a:r>
              <a:r>
                <a:rPr lang="it-IT" b="1" dirty="0"/>
                <a:t> Start</a:t>
              </a:r>
            </a:p>
          </p:txBody>
        </p:sp>
        <p:sp>
          <p:nvSpPr>
            <p:cNvPr id="3" name="Rettangolo con angoli arrotondati 2">
              <a:extLst>
                <a:ext uri="{FF2B5EF4-FFF2-40B4-BE49-F238E27FC236}">
                  <a16:creationId xmlns:a16="http://schemas.microsoft.com/office/drawing/2014/main" id="{CA344184-B01C-4C76-C372-B4DA254DF51C}"/>
                </a:ext>
              </a:extLst>
            </p:cNvPr>
            <p:cNvSpPr/>
            <p:nvPr/>
          </p:nvSpPr>
          <p:spPr>
            <a:xfrm>
              <a:off x="5181626" y="5883385"/>
              <a:ext cx="2322285" cy="653143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dirty="0" err="1"/>
                <a:t>Minikube</a:t>
              </a:r>
              <a:r>
                <a:rPr lang="it-IT" b="1" dirty="0"/>
                <a:t> Service Front-end</a:t>
              </a:r>
            </a:p>
          </p:txBody>
        </p:sp>
        <p:pic>
          <p:nvPicPr>
            <p:cNvPr id="5" name="Immagine 4" descr="Immagine che contiene testo, schermata, software, Software multimediale&#10;&#10;Descrizione generata automaticamente">
              <a:extLst>
                <a:ext uri="{FF2B5EF4-FFF2-40B4-BE49-F238E27FC236}">
                  <a16:creationId xmlns:a16="http://schemas.microsoft.com/office/drawing/2014/main" id="{50ADC33B-DBC5-C591-D371-23B07DF63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42054" y="1476062"/>
              <a:ext cx="7772400" cy="153917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Immagine 6" descr="Immagine che contiene testo, schermata, software, Software multimediale&#10;&#10;Descrizione generata automaticamente">
              <a:extLst>
                <a:ext uri="{FF2B5EF4-FFF2-40B4-BE49-F238E27FC236}">
                  <a16:creationId xmlns:a16="http://schemas.microsoft.com/office/drawing/2014/main" id="{9DF86F8F-0E41-2D98-2F16-2A8D1821D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42054" y="3622368"/>
              <a:ext cx="7772400" cy="1653884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Freccia giù 7">
              <a:extLst>
                <a:ext uri="{FF2B5EF4-FFF2-40B4-BE49-F238E27FC236}">
                  <a16:creationId xmlns:a16="http://schemas.microsoft.com/office/drawing/2014/main" id="{B8EF5E51-630A-7BCD-5895-44E9D8E7373C}"/>
                </a:ext>
              </a:extLst>
            </p:cNvPr>
            <p:cNvSpPr/>
            <p:nvPr/>
          </p:nvSpPr>
          <p:spPr>
            <a:xfrm>
              <a:off x="6023466" y="1021181"/>
              <a:ext cx="449943" cy="332872"/>
            </a:xfrm>
            <a:prstGeom prst="down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Freccia giù 8">
              <a:extLst>
                <a:ext uri="{FF2B5EF4-FFF2-40B4-BE49-F238E27FC236}">
                  <a16:creationId xmlns:a16="http://schemas.microsoft.com/office/drawing/2014/main" id="{6BBFE892-0BD6-11CC-65C7-856931A0D5EB}"/>
                </a:ext>
              </a:extLst>
            </p:cNvPr>
            <p:cNvSpPr/>
            <p:nvPr/>
          </p:nvSpPr>
          <p:spPr>
            <a:xfrm>
              <a:off x="6008977" y="3152365"/>
              <a:ext cx="449943" cy="332872"/>
            </a:xfrm>
            <a:prstGeom prst="down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Freccia giù 9">
              <a:extLst>
                <a:ext uri="{FF2B5EF4-FFF2-40B4-BE49-F238E27FC236}">
                  <a16:creationId xmlns:a16="http://schemas.microsoft.com/office/drawing/2014/main" id="{3E68902E-F5C2-E01D-68A0-8ACF022CA1FE}"/>
                </a:ext>
              </a:extLst>
            </p:cNvPr>
            <p:cNvSpPr/>
            <p:nvPr/>
          </p:nvSpPr>
          <p:spPr>
            <a:xfrm>
              <a:off x="6037955" y="5398261"/>
              <a:ext cx="449943" cy="332872"/>
            </a:xfrm>
            <a:prstGeom prst="downArrow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A1F82EF-02F1-C7A3-8883-395203E198E1}"/>
              </a:ext>
            </a:extLst>
          </p:cNvPr>
          <p:cNvSpPr txBox="1"/>
          <p:nvPr/>
        </p:nvSpPr>
        <p:spPr>
          <a:xfrm>
            <a:off x="4516011" y="170174"/>
            <a:ext cx="381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rgbClr val="0E2A41"/>
                </a:solidFill>
                <a:latin typeface="Cooper Black" panose="0208090404030B020404" pitchFamily="18" charset="77"/>
              </a:rPr>
              <a:t>Kubernetes</a:t>
            </a:r>
            <a:r>
              <a:rPr lang="it-IT" sz="2400" b="1" dirty="0">
                <a:solidFill>
                  <a:srgbClr val="0E2A41"/>
                </a:solidFill>
                <a:latin typeface="Cooper Black" panose="0208090404030B020404" pitchFamily="18" charset="77"/>
              </a:rPr>
              <a:t> </a:t>
            </a:r>
            <a:r>
              <a:rPr lang="it-IT" sz="2400" b="1" dirty="0" err="1">
                <a:solidFill>
                  <a:srgbClr val="0E2A41"/>
                </a:solidFill>
                <a:latin typeface="Cooper Black" panose="0208090404030B020404" pitchFamily="18" charset="77"/>
              </a:rPr>
              <a:t>Simulation</a:t>
            </a:r>
            <a:endParaRPr lang="it-IT" sz="2400" b="1" dirty="0">
              <a:solidFill>
                <a:srgbClr val="0E2A41"/>
              </a:solidFill>
              <a:latin typeface="Cooper Black" panose="0208090404030B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6008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/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5000"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pic>
        <p:nvPicPr>
          <p:cNvPr id="4" name="Immagine 3" descr="Immagine che contiene testo, schermata, software, Carattere&#10;&#10;Descrizione generata automaticamente">
            <a:extLst>
              <a:ext uri="{FF2B5EF4-FFF2-40B4-BE49-F238E27FC236}">
                <a16:creationId xmlns:a16="http://schemas.microsoft.com/office/drawing/2014/main" id="{2168AC37-28DB-1108-1D70-0031EBA782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37833" y="3539371"/>
            <a:ext cx="3273666" cy="274104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Immagine 6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22EB954C-8094-3F8E-247C-38D90015AB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0164" y="554044"/>
            <a:ext cx="3375883" cy="243144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C71560C-1EBC-1A99-4FF5-98E9417E98EF}"/>
              </a:ext>
            </a:extLst>
          </p:cNvPr>
          <p:cNvSpPr txBox="1"/>
          <p:nvPr/>
        </p:nvSpPr>
        <p:spPr>
          <a:xfrm>
            <a:off x="3435331" y="302692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latin typeface="Cooper Black" panose="0208090404030B020404" pitchFamily="18" charset="77"/>
              </a:rPr>
              <a:t>DockerFile</a:t>
            </a:r>
            <a:r>
              <a:rPr lang="it-IT" b="1" dirty="0">
                <a:latin typeface="Cooper Black" panose="0208090404030B020404" pitchFamily="18" charset="77"/>
              </a:rPr>
              <a:t> Front-End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097D2A4-5B0E-3A5A-DA3E-C6C4C73717DE}"/>
              </a:ext>
            </a:extLst>
          </p:cNvPr>
          <p:cNvSpPr txBox="1"/>
          <p:nvPr/>
        </p:nvSpPr>
        <p:spPr>
          <a:xfrm>
            <a:off x="3303066" y="634568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latin typeface="Cooper Black" panose="0208090404030B020404" pitchFamily="18" charset="77"/>
              </a:rPr>
              <a:t>DockerFile</a:t>
            </a:r>
            <a:r>
              <a:rPr lang="it-IT" b="1" dirty="0">
                <a:latin typeface="Cooper Black" panose="0208090404030B020404" pitchFamily="18" charset="77"/>
              </a:rPr>
              <a:t> Back-End</a:t>
            </a:r>
          </a:p>
        </p:txBody>
      </p:sp>
      <p:pic>
        <p:nvPicPr>
          <p:cNvPr id="21" name="Immagine 20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E130483-08A5-DD74-2C83-00AF23B6E2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51683" y="2075601"/>
            <a:ext cx="3086095" cy="270679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D13DBFB-3340-B40B-E3DD-79ADE21C27D5}"/>
              </a:ext>
            </a:extLst>
          </p:cNvPr>
          <p:cNvSpPr txBox="1"/>
          <p:nvPr/>
        </p:nvSpPr>
        <p:spPr>
          <a:xfrm>
            <a:off x="7323130" y="483392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Cooper Black" panose="0208090404030B020404" pitchFamily="18" charset="77"/>
              </a:rPr>
              <a:t>Docker Compose</a:t>
            </a:r>
          </a:p>
        </p:txBody>
      </p:sp>
    </p:spTree>
    <p:extLst>
      <p:ext uri="{BB962C8B-B14F-4D97-AF65-F5344CB8AC3E}">
        <p14:creationId xmlns:p14="http://schemas.microsoft.com/office/powerpoint/2010/main" val="1351485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5000"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pic>
        <p:nvPicPr>
          <p:cNvPr id="14" name="Immagine 13" descr="Immagine che contiene testo, Sito Web, Pagina Web, software&#10;&#10;Descrizione generata automaticamente">
            <a:extLst>
              <a:ext uri="{FF2B5EF4-FFF2-40B4-BE49-F238E27FC236}">
                <a16:creationId xmlns:a16="http://schemas.microsoft.com/office/drawing/2014/main" id="{03C8C7B1-04DF-BCBB-E64D-7C3EF4CA05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59743" y="997408"/>
            <a:ext cx="7772400" cy="48577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3185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5000"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pic>
        <p:nvPicPr>
          <p:cNvPr id="3" name="Immagine 2" descr="Immagine che contiene testo, Sito Web, Pagina Web, software&#10;&#10;Descrizione generata automaticamente">
            <a:extLst>
              <a:ext uri="{FF2B5EF4-FFF2-40B4-BE49-F238E27FC236}">
                <a16:creationId xmlns:a16="http://schemas.microsoft.com/office/drawing/2014/main" id="{0B01FBF7-2E6D-63F8-855F-D30D8C8DC6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28685" y="997408"/>
            <a:ext cx="7772400" cy="48577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6003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magine 4" descr="Immagine che contiene testo, schermata, Blu elettrico, Blu intenso&#10;&#10;Descrizione generata automaticamente">
            <a:extLst>
              <a:ext uri="{FF2B5EF4-FFF2-40B4-BE49-F238E27FC236}">
                <a16:creationId xmlns:a16="http://schemas.microsoft.com/office/drawing/2014/main" id="{8B902947-451E-5BF8-192F-677182536D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505" r="3590" b="1"/>
          <a:stretch/>
        </p:blipFill>
        <p:spPr>
          <a:xfrm>
            <a:off x="20" y="1282"/>
            <a:ext cx="12194260" cy="685800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05B28E60-61B4-2281-FF0D-72A60745B0BC}"/>
              </a:ext>
            </a:extLst>
          </p:cNvPr>
          <p:cNvSpPr/>
          <p:nvPr/>
        </p:nvSpPr>
        <p:spPr>
          <a:xfrm>
            <a:off x="5776686" y="0"/>
            <a:ext cx="641531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39B18CE-CDFC-CBA7-4354-21B1D7DE7E17}"/>
              </a:ext>
            </a:extLst>
          </p:cNvPr>
          <p:cNvSpPr/>
          <p:nvPr/>
        </p:nvSpPr>
        <p:spPr>
          <a:xfrm>
            <a:off x="319316" y="264885"/>
            <a:ext cx="5167086" cy="6328229"/>
          </a:xfrm>
          <a:prstGeom prst="roundRect">
            <a:avLst>
              <a:gd name="adj" fmla="val 1174"/>
            </a:avLst>
          </a:prstGeom>
          <a:solidFill>
            <a:schemeClr val="bg1">
              <a:alpha val="7983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ED71A4D4-083F-2929-5281-6BD967108956}"/>
              </a:ext>
            </a:extLst>
          </p:cNvPr>
          <p:cNvSpPr txBox="1">
            <a:spLocks/>
          </p:cNvSpPr>
          <p:nvPr/>
        </p:nvSpPr>
        <p:spPr>
          <a:xfrm>
            <a:off x="6194551" y="2588110"/>
            <a:ext cx="5951903" cy="1432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300" b="1" dirty="0">
                <a:latin typeface="Apple Braille" pitchFamily="2" charset="0"/>
                <a:cs typeface="AngsanaUPC" panose="020B0604020202020204" pitchFamily="34" charset="0"/>
              </a:rPr>
              <a:t>Thank </a:t>
            </a:r>
            <a:r>
              <a:rPr lang="it-IT" sz="4300" b="1" dirty="0" err="1">
                <a:latin typeface="Apple Braille" pitchFamily="2" charset="0"/>
                <a:cs typeface="AngsanaUPC" panose="020B0604020202020204" pitchFamily="34" charset="0"/>
              </a:rPr>
              <a:t>you</a:t>
            </a:r>
            <a:r>
              <a:rPr lang="it-IT" sz="4300" b="1" dirty="0">
                <a:latin typeface="Apple Braille" pitchFamily="2" charset="0"/>
                <a:cs typeface="AngsanaUPC" panose="020B0604020202020204" pitchFamily="34" charset="0"/>
              </a:rPr>
              <a:t> for </a:t>
            </a:r>
            <a:r>
              <a:rPr lang="it-IT" sz="4300" b="1" dirty="0" err="1">
                <a:latin typeface="Apple Braille" pitchFamily="2" charset="0"/>
                <a:cs typeface="AngsanaUPC" panose="020B0604020202020204" pitchFamily="34" charset="0"/>
              </a:rPr>
              <a:t>your</a:t>
            </a:r>
            <a:r>
              <a:rPr lang="it-IT" sz="4300" b="1" dirty="0">
                <a:latin typeface="Apple Braille" pitchFamily="2" charset="0"/>
                <a:cs typeface="AngsanaUPC" panose="020B0604020202020204" pitchFamily="34" charset="0"/>
              </a:rPr>
              <a:t> </a:t>
            </a:r>
            <a:r>
              <a:rPr lang="it-IT" sz="4300" b="1" dirty="0" err="1">
                <a:latin typeface="Apple Braille" pitchFamily="2" charset="0"/>
                <a:cs typeface="AngsanaUPC" panose="020B0604020202020204" pitchFamily="34" charset="0"/>
              </a:rPr>
              <a:t>attention</a:t>
            </a:r>
            <a:r>
              <a:rPr lang="it-IT" sz="5400" b="1" dirty="0">
                <a:latin typeface="Apple Braille" pitchFamily="2" charset="0"/>
                <a:cs typeface="AngsanaUPC" panose="020B0604020202020204" pitchFamily="34" charset="0"/>
              </a:rPr>
              <a:t>.</a:t>
            </a:r>
          </a:p>
        </p:txBody>
      </p:sp>
      <p:pic>
        <p:nvPicPr>
          <p:cNvPr id="18" name="Immagine 17" descr="Immagine che contiene emblema, simbolo, vestiti, cresta&#10;&#10;Descrizione generata automaticamente">
            <a:extLst>
              <a:ext uri="{FF2B5EF4-FFF2-40B4-BE49-F238E27FC236}">
                <a16:creationId xmlns:a16="http://schemas.microsoft.com/office/drawing/2014/main" id="{94A84189-4726-4E00-2005-ECFEB1DA3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671" y="264885"/>
            <a:ext cx="885344" cy="885344"/>
          </a:xfrm>
          <a:prstGeom prst="rect">
            <a:avLst/>
          </a:prstGeom>
        </p:spPr>
      </p:pic>
      <p:sp>
        <p:nvSpPr>
          <p:cNvPr id="20" name="Titolo 1">
            <a:extLst>
              <a:ext uri="{FF2B5EF4-FFF2-40B4-BE49-F238E27FC236}">
                <a16:creationId xmlns:a16="http://schemas.microsoft.com/office/drawing/2014/main" id="{4D62C4CD-3202-0724-0367-D2BCE2D1F55C}"/>
              </a:ext>
            </a:extLst>
          </p:cNvPr>
          <p:cNvSpPr txBox="1">
            <a:spLocks/>
          </p:cNvSpPr>
          <p:nvPr/>
        </p:nvSpPr>
        <p:spPr>
          <a:xfrm>
            <a:off x="5876759" y="5468605"/>
            <a:ext cx="2195068" cy="1138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it-IT" sz="2000" b="1" dirty="0" err="1">
                <a:latin typeface="Apple Braille" pitchFamily="2" charset="0"/>
                <a:cs typeface="AngsanaUPC" panose="020B0604020202020204" pitchFamily="34" charset="0"/>
              </a:rPr>
              <a:t>Student</a:t>
            </a:r>
            <a:r>
              <a:rPr lang="it-IT" sz="2000" b="1" dirty="0">
                <a:latin typeface="Apple Braille" pitchFamily="2" charset="0"/>
                <a:cs typeface="AngsanaUPC" panose="020B0604020202020204" pitchFamily="34" charset="0"/>
              </a:rPr>
              <a:t>:</a:t>
            </a:r>
          </a:p>
          <a:p>
            <a:pPr>
              <a:lnSpc>
                <a:spcPct val="170000"/>
              </a:lnSpc>
            </a:pPr>
            <a:r>
              <a:rPr lang="it-IT" sz="1800" b="1" dirty="0">
                <a:latin typeface="Apple Braille" pitchFamily="2" charset="0"/>
                <a:cs typeface="AngsanaUPC" panose="020B0604020202020204" pitchFamily="34" charset="0"/>
              </a:rPr>
              <a:t>Angelo Afeltra</a:t>
            </a:r>
          </a:p>
        </p:txBody>
      </p:sp>
      <p:sp>
        <p:nvSpPr>
          <p:cNvPr id="21" name="Titolo 1">
            <a:extLst>
              <a:ext uri="{FF2B5EF4-FFF2-40B4-BE49-F238E27FC236}">
                <a16:creationId xmlns:a16="http://schemas.microsoft.com/office/drawing/2014/main" id="{FC528ADC-F339-8408-1861-37782FBFC2D7}"/>
              </a:ext>
            </a:extLst>
          </p:cNvPr>
          <p:cNvSpPr txBox="1">
            <a:spLocks/>
          </p:cNvSpPr>
          <p:nvPr/>
        </p:nvSpPr>
        <p:spPr>
          <a:xfrm>
            <a:off x="9170502" y="5458339"/>
            <a:ext cx="2828598" cy="1138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70000"/>
              </a:lnSpc>
            </a:pPr>
            <a:r>
              <a:rPr lang="it-IT" sz="2000" b="1" dirty="0" err="1">
                <a:latin typeface="Apple Braille" pitchFamily="2" charset="0"/>
                <a:cs typeface="AngsanaUPC" panose="020B0604020202020204" pitchFamily="34" charset="0"/>
              </a:rPr>
              <a:t>Teacher</a:t>
            </a:r>
            <a:r>
              <a:rPr lang="it-IT" sz="2000" b="1" dirty="0">
                <a:latin typeface="Apple Braille" pitchFamily="2" charset="0"/>
                <a:cs typeface="AngsanaUPC" panose="020B0604020202020204" pitchFamily="34" charset="0"/>
              </a:rPr>
              <a:t>:</a:t>
            </a:r>
          </a:p>
          <a:p>
            <a:pPr algn="r">
              <a:lnSpc>
                <a:spcPct val="170000"/>
              </a:lnSpc>
            </a:pPr>
            <a:r>
              <a:rPr lang="it-IT" sz="1800" b="1" dirty="0">
                <a:latin typeface="Apple Braille" pitchFamily="2" charset="0"/>
                <a:cs typeface="AngsanaUPC" panose="020B0604020202020204" pitchFamily="34" charset="0"/>
              </a:rPr>
              <a:t>Prof. Dario Di Nucci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E5204B9A-B753-9366-4573-A9E47F57D66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1" y="720257"/>
            <a:ext cx="2160000" cy="118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DB7BC72F-5C22-6D39-2E8C-6523BFE30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689" y="5036141"/>
            <a:ext cx="2160000" cy="1215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8813725B-7655-30D7-E637-B41DC913AEB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054351" y="1400110"/>
            <a:ext cx="2160000" cy="118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D40F8E50-B83F-6EE9-F66D-7F2AF9766D6D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41973" y="4269890"/>
            <a:ext cx="2160000" cy="118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3F3364E-A688-7AEF-07B4-6F8BE22738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4351" y="2851713"/>
            <a:ext cx="2160000" cy="1215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1352B85-AE08-F335-78FA-E5B9702160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2935" y="3574843"/>
            <a:ext cx="2159999" cy="12149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BEFAFFB-331A-5EF5-0D6A-B325DFA395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2935" y="2137707"/>
            <a:ext cx="2177507" cy="12248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BFB75D6-13BD-8FA4-6B82-56E06221F8A6}"/>
              </a:ext>
            </a:extLst>
          </p:cNvPr>
          <p:cNvSpPr txBox="1"/>
          <p:nvPr/>
        </p:nvSpPr>
        <p:spPr>
          <a:xfrm rot="21232839">
            <a:off x="1624605" y="399503"/>
            <a:ext cx="3151121" cy="6447919"/>
          </a:xfrm>
          <a:prstGeom prst="rect">
            <a:avLst/>
          </a:pr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51121"/>
                      <a:gd name="connsiteY0" fmla="*/ 0 h 6447919"/>
                      <a:gd name="connsiteX1" fmla="*/ 493676 w 3151121"/>
                      <a:gd name="connsiteY1" fmla="*/ 0 h 6447919"/>
                      <a:gd name="connsiteX2" fmla="*/ 924329 w 3151121"/>
                      <a:gd name="connsiteY2" fmla="*/ 0 h 6447919"/>
                      <a:gd name="connsiteX3" fmla="*/ 1512538 w 3151121"/>
                      <a:gd name="connsiteY3" fmla="*/ 0 h 6447919"/>
                      <a:gd name="connsiteX4" fmla="*/ 2006214 w 3151121"/>
                      <a:gd name="connsiteY4" fmla="*/ 0 h 6447919"/>
                      <a:gd name="connsiteX5" fmla="*/ 2499889 w 3151121"/>
                      <a:gd name="connsiteY5" fmla="*/ 0 h 6447919"/>
                      <a:gd name="connsiteX6" fmla="*/ 3151121 w 3151121"/>
                      <a:gd name="connsiteY6" fmla="*/ 0 h 6447919"/>
                      <a:gd name="connsiteX7" fmla="*/ 3151121 w 3151121"/>
                      <a:gd name="connsiteY7" fmla="*/ 457216 h 6447919"/>
                      <a:gd name="connsiteX8" fmla="*/ 3151121 w 3151121"/>
                      <a:gd name="connsiteY8" fmla="*/ 1043391 h 6447919"/>
                      <a:gd name="connsiteX9" fmla="*/ 3151121 w 3151121"/>
                      <a:gd name="connsiteY9" fmla="*/ 1500607 h 6447919"/>
                      <a:gd name="connsiteX10" fmla="*/ 3151121 w 3151121"/>
                      <a:gd name="connsiteY10" fmla="*/ 1957823 h 6447919"/>
                      <a:gd name="connsiteX11" fmla="*/ 3151121 w 3151121"/>
                      <a:gd name="connsiteY11" fmla="*/ 2543997 h 6447919"/>
                      <a:gd name="connsiteX12" fmla="*/ 3151121 w 3151121"/>
                      <a:gd name="connsiteY12" fmla="*/ 3194651 h 6447919"/>
                      <a:gd name="connsiteX13" fmla="*/ 3151121 w 3151121"/>
                      <a:gd name="connsiteY13" fmla="*/ 3587388 h 6447919"/>
                      <a:gd name="connsiteX14" fmla="*/ 3151121 w 3151121"/>
                      <a:gd name="connsiteY14" fmla="*/ 4173562 h 6447919"/>
                      <a:gd name="connsiteX15" fmla="*/ 3151121 w 3151121"/>
                      <a:gd name="connsiteY15" fmla="*/ 4759737 h 6447919"/>
                      <a:gd name="connsiteX16" fmla="*/ 3151121 w 3151121"/>
                      <a:gd name="connsiteY16" fmla="*/ 5345911 h 6447919"/>
                      <a:gd name="connsiteX17" fmla="*/ 3151121 w 3151121"/>
                      <a:gd name="connsiteY17" fmla="*/ 6447919 h 6447919"/>
                      <a:gd name="connsiteX18" fmla="*/ 2594423 w 3151121"/>
                      <a:gd name="connsiteY18" fmla="*/ 6447919 h 6447919"/>
                      <a:gd name="connsiteX19" fmla="*/ 2163770 w 3151121"/>
                      <a:gd name="connsiteY19" fmla="*/ 6447919 h 6447919"/>
                      <a:gd name="connsiteX20" fmla="*/ 1701605 w 3151121"/>
                      <a:gd name="connsiteY20" fmla="*/ 6447919 h 6447919"/>
                      <a:gd name="connsiteX21" fmla="*/ 1113396 w 3151121"/>
                      <a:gd name="connsiteY21" fmla="*/ 6447919 h 6447919"/>
                      <a:gd name="connsiteX22" fmla="*/ 588209 w 3151121"/>
                      <a:gd name="connsiteY22" fmla="*/ 6447919 h 6447919"/>
                      <a:gd name="connsiteX23" fmla="*/ 0 w 3151121"/>
                      <a:gd name="connsiteY23" fmla="*/ 6447919 h 6447919"/>
                      <a:gd name="connsiteX24" fmla="*/ 0 w 3151121"/>
                      <a:gd name="connsiteY24" fmla="*/ 5861745 h 6447919"/>
                      <a:gd name="connsiteX25" fmla="*/ 0 w 3151121"/>
                      <a:gd name="connsiteY25" fmla="*/ 5469008 h 6447919"/>
                      <a:gd name="connsiteX26" fmla="*/ 0 w 3151121"/>
                      <a:gd name="connsiteY26" fmla="*/ 5076271 h 6447919"/>
                      <a:gd name="connsiteX27" fmla="*/ 0 w 3151121"/>
                      <a:gd name="connsiteY27" fmla="*/ 4425617 h 6447919"/>
                      <a:gd name="connsiteX28" fmla="*/ 0 w 3151121"/>
                      <a:gd name="connsiteY28" fmla="*/ 3968401 h 6447919"/>
                      <a:gd name="connsiteX29" fmla="*/ 0 w 3151121"/>
                      <a:gd name="connsiteY29" fmla="*/ 3253268 h 6447919"/>
                      <a:gd name="connsiteX30" fmla="*/ 0 w 3151121"/>
                      <a:gd name="connsiteY30" fmla="*/ 2731573 h 6447919"/>
                      <a:gd name="connsiteX31" fmla="*/ 0 w 3151121"/>
                      <a:gd name="connsiteY31" fmla="*/ 2338836 h 6447919"/>
                      <a:gd name="connsiteX32" fmla="*/ 0 w 3151121"/>
                      <a:gd name="connsiteY32" fmla="*/ 1688182 h 6447919"/>
                      <a:gd name="connsiteX33" fmla="*/ 0 w 3151121"/>
                      <a:gd name="connsiteY33" fmla="*/ 1230966 h 6447919"/>
                      <a:gd name="connsiteX34" fmla="*/ 0 w 3151121"/>
                      <a:gd name="connsiteY34" fmla="*/ 580313 h 6447919"/>
                      <a:gd name="connsiteX35" fmla="*/ 0 w 3151121"/>
                      <a:gd name="connsiteY35" fmla="*/ 0 h 6447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3151121" h="6447919" extrusionOk="0">
                        <a:moveTo>
                          <a:pt x="0" y="0"/>
                        </a:moveTo>
                        <a:cubicBezTo>
                          <a:pt x="220969" y="-26133"/>
                          <a:pt x="262627" y="16008"/>
                          <a:pt x="493676" y="0"/>
                        </a:cubicBezTo>
                        <a:cubicBezTo>
                          <a:pt x="724725" y="-16008"/>
                          <a:pt x="719348" y="35831"/>
                          <a:pt x="924329" y="0"/>
                        </a:cubicBezTo>
                        <a:cubicBezTo>
                          <a:pt x="1129310" y="-35831"/>
                          <a:pt x="1287700" y="29828"/>
                          <a:pt x="1512538" y="0"/>
                        </a:cubicBezTo>
                        <a:cubicBezTo>
                          <a:pt x="1737376" y="-29828"/>
                          <a:pt x="1872244" y="26411"/>
                          <a:pt x="2006214" y="0"/>
                        </a:cubicBezTo>
                        <a:cubicBezTo>
                          <a:pt x="2140184" y="-26411"/>
                          <a:pt x="2308836" y="11617"/>
                          <a:pt x="2499889" y="0"/>
                        </a:cubicBezTo>
                        <a:cubicBezTo>
                          <a:pt x="2690943" y="-11617"/>
                          <a:pt x="2915405" y="58957"/>
                          <a:pt x="3151121" y="0"/>
                        </a:cubicBezTo>
                        <a:cubicBezTo>
                          <a:pt x="3176306" y="130845"/>
                          <a:pt x="3148979" y="322950"/>
                          <a:pt x="3151121" y="457216"/>
                        </a:cubicBezTo>
                        <a:cubicBezTo>
                          <a:pt x="3153263" y="591482"/>
                          <a:pt x="3122958" y="848320"/>
                          <a:pt x="3151121" y="1043391"/>
                        </a:cubicBezTo>
                        <a:cubicBezTo>
                          <a:pt x="3179284" y="1238462"/>
                          <a:pt x="3142108" y="1396102"/>
                          <a:pt x="3151121" y="1500607"/>
                        </a:cubicBezTo>
                        <a:cubicBezTo>
                          <a:pt x="3160134" y="1605112"/>
                          <a:pt x="3111899" y="1799291"/>
                          <a:pt x="3151121" y="1957823"/>
                        </a:cubicBezTo>
                        <a:cubicBezTo>
                          <a:pt x="3190343" y="2116355"/>
                          <a:pt x="3084893" y="2286952"/>
                          <a:pt x="3151121" y="2543997"/>
                        </a:cubicBezTo>
                        <a:cubicBezTo>
                          <a:pt x="3217349" y="2801042"/>
                          <a:pt x="3146647" y="2964959"/>
                          <a:pt x="3151121" y="3194651"/>
                        </a:cubicBezTo>
                        <a:cubicBezTo>
                          <a:pt x="3155595" y="3424343"/>
                          <a:pt x="3119922" y="3391889"/>
                          <a:pt x="3151121" y="3587388"/>
                        </a:cubicBezTo>
                        <a:cubicBezTo>
                          <a:pt x="3182320" y="3782887"/>
                          <a:pt x="3101701" y="4017269"/>
                          <a:pt x="3151121" y="4173562"/>
                        </a:cubicBezTo>
                        <a:cubicBezTo>
                          <a:pt x="3200541" y="4329855"/>
                          <a:pt x="3086191" y="4637635"/>
                          <a:pt x="3151121" y="4759737"/>
                        </a:cubicBezTo>
                        <a:cubicBezTo>
                          <a:pt x="3216051" y="4881840"/>
                          <a:pt x="3136826" y="5162071"/>
                          <a:pt x="3151121" y="5345911"/>
                        </a:cubicBezTo>
                        <a:cubicBezTo>
                          <a:pt x="3165416" y="5529751"/>
                          <a:pt x="3026864" y="6113063"/>
                          <a:pt x="3151121" y="6447919"/>
                        </a:cubicBezTo>
                        <a:cubicBezTo>
                          <a:pt x="2958788" y="6477149"/>
                          <a:pt x="2712465" y="6439395"/>
                          <a:pt x="2594423" y="6447919"/>
                        </a:cubicBezTo>
                        <a:cubicBezTo>
                          <a:pt x="2476381" y="6456443"/>
                          <a:pt x="2280218" y="6405446"/>
                          <a:pt x="2163770" y="6447919"/>
                        </a:cubicBezTo>
                        <a:cubicBezTo>
                          <a:pt x="2047322" y="6490392"/>
                          <a:pt x="1917224" y="6418170"/>
                          <a:pt x="1701605" y="6447919"/>
                        </a:cubicBezTo>
                        <a:cubicBezTo>
                          <a:pt x="1485986" y="6477668"/>
                          <a:pt x="1404172" y="6409109"/>
                          <a:pt x="1113396" y="6447919"/>
                        </a:cubicBezTo>
                        <a:cubicBezTo>
                          <a:pt x="822620" y="6486729"/>
                          <a:pt x="819795" y="6431262"/>
                          <a:pt x="588209" y="6447919"/>
                        </a:cubicBezTo>
                        <a:cubicBezTo>
                          <a:pt x="356623" y="6464576"/>
                          <a:pt x="191873" y="6435229"/>
                          <a:pt x="0" y="6447919"/>
                        </a:cubicBezTo>
                        <a:cubicBezTo>
                          <a:pt x="-67545" y="6230834"/>
                          <a:pt x="36624" y="6098736"/>
                          <a:pt x="0" y="5861745"/>
                        </a:cubicBezTo>
                        <a:cubicBezTo>
                          <a:pt x="-36624" y="5624754"/>
                          <a:pt x="23587" y="5630643"/>
                          <a:pt x="0" y="5469008"/>
                        </a:cubicBezTo>
                        <a:cubicBezTo>
                          <a:pt x="-23587" y="5307373"/>
                          <a:pt x="24996" y="5232460"/>
                          <a:pt x="0" y="5076271"/>
                        </a:cubicBezTo>
                        <a:cubicBezTo>
                          <a:pt x="-24996" y="4920082"/>
                          <a:pt x="15240" y="4640289"/>
                          <a:pt x="0" y="4425617"/>
                        </a:cubicBezTo>
                        <a:cubicBezTo>
                          <a:pt x="-15240" y="4210945"/>
                          <a:pt x="15852" y="4068969"/>
                          <a:pt x="0" y="3968401"/>
                        </a:cubicBezTo>
                        <a:cubicBezTo>
                          <a:pt x="-15852" y="3867833"/>
                          <a:pt x="12531" y="3464430"/>
                          <a:pt x="0" y="3253268"/>
                        </a:cubicBezTo>
                        <a:cubicBezTo>
                          <a:pt x="-12531" y="3042106"/>
                          <a:pt x="7051" y="2836209"/>
                          <a:pt x="0" y="2731573"/>
                        </a:cubicBezTo>
                        <a:cubicBezTo>
                          <a:pt x="-7051" y="2626938"/>
                          <a:pt x="40047" y="2485565"/>
                          <a:pt x="0" y="2338836"/>
                        </a:cubicBezTo>
                        <a:cubicBezTo>
                          <a:pt x="-40047" y="2192107"/>
                          <a:pt x="20345" y="1905399"/>
                          <a:pt x="0" y="1688182"/>
                        </a:cubicBezTo>
                        <a:cubicBezTo>
                          <a:pt x="-20345" y="1470965"/>
                          <a:pt x="30263" y="1441187"/>
                          <a:pt x="0" y="1230966"/>
                        </a:cubicBezTo>
                        <a:cubicBezTo>
                          <a:pt x="-30263" y="1020745"/>
                          <a:pt x="20429" y="860810"/>
                          <a:pt x="0" y="580313"/>
                        </a:cubicBezTo>
                        <a:cubicBezTo>
                          <a:pt x="-20429" y="299816"/>
                          <a:pt x="39117" y="26293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41300" b="1" dirty="0">
                <a:solidFill>
                  <a:srgbClr val="FFC000"/>
                </a:solidFill>
                <a:latin typeface="Comic Sans MS" panose="030F0902030302020204" pitchFamily="66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14538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5000"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grpSp>
        <p:nvGrpSpPr>
          <p:cNvPr id="44" name="Gruppo 43">
            <a:extLst>
              <a:ext uri="{FF2B5EF4-FFF2-40B4-BE49-F238E27FC236}">
                <a16:creationId xmlns:a16="http://schemas.microsoft.com/office/drawing/2014/main" id="{0C8B5080-0CAD-7DA6-874C-FBC2FB822209}"/>
              </a:ext>
            </a:extLst>
          </p:cNvPr>
          <p:cNvGrpSpPr/>
          <p:nvPr/>
        </p:nvGrpSpPr>
        <p:grpSpPr>
          <a:xfrm>
            <a:off x="1945469" y="1867826"/>
            <a:ext cx="9480730" cy="2437882"/>
            <a:chOff x="1861687" y="1766299"/>
            <a:chExt cx="9480730" cy="2437882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CD7A6439-ECCB-0FC2-13D5-5732F6C9F655}"/>
                </a:ext>
              </a:extLst>
            </p:cNvPr>
            <p:cNvSpPr txBox="1"/>
            <p:nvPr/>
          </p:nvSpPr>
          <p:spPr>
            <a:xfrm>
              <a:off x="4837095" y="1766299"/>
              <a:ext cx="2743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>
                  <a:solidFill>
                    <a:srgbClr val="FF0000"/>
                  </a:solidFill>
                  <a:latin typeface="Cooper Black" panose="0208090404030B020404" pitchFamily="18" charset="77"/>
                </a:rPr>
                <a:t>545 </a:t>
              </a:r>
            </a:p>
            <a:p>
              <a:pPr algn="ctr"/>
              <a:r>
                <a:rPr lang="it-IT" sz="2400" b="1" dirty="0">
                  <a:solidFill>
                    <a:srgbClr val="FF0000"/>
                  </a:solidFill>
                  <a:latin typeface="Cooper Black" panose="0208090404030B020404" pitchFamily="18" charset="77"/>
                </a:rPr>
                <a:t>Issues</a:t>
              </a:r>
            </a:p>
          </p:txBody>
        </p:sp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A6561FF9-2FD9-729E-0546-FF82B2439F69}"/>
                </a:ext>
              </a:extLst>
            </p:cNvPr>
            <p:cNvSpPr txBox="1"/>
            <p:nvPr/>
          </p:nvSpPr>
          <p:spPr>
            <a:xfrm>
              <a:off x="3198073" y="3352389"/>
              <a:ext cx="2743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>
                  <a:solidFill>
                    <a:srgbClr val="7030A0"/>
                  </a:solidFill>
                  <a:latin typeface="Cooper Black" panose="0208090404030B020404" pitchFamily="18" charset="77"/>
                </a:rPr>
                <a:t>4 </a:t>
              </a:r>
              <a:r>
                <a:rPr lang="it-IT" sz="2400" b="1" dirty="0" err="1">
                  <a:solidFill>
                    <a:srgbClr val="7030A0"/>
                  </a:solidFill>
                  <a:latin typeface="Cooper Black" panose="0208090404030B020404" pitchFamily="18" charset="77"/>
                </a:rPr>
                <a:t>Vulnerabilities</a:t>
              </a:r>
              <a:endParaRPr lang="it-IT" sz="2400" b="1" dirty="0">
                <a:solidFill>
                  <a:srgbClr val="7030A0"/>
                </a:solidFill>
                <a:latin typeface="Cooper Black" panose="0208090404030B020404" pitchFamily="18" charset="77"/>
              </a:endParaRP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BD693BA4-B7C7-A412-E12E-DF90A08D1978}"/>
                </a:ext>
              </a:extLst>
            </p:cNvPr>
            <p:cNvSpPr txBox="1"/>
            <p:nvPr/>
          </p:nvSpPr>
          <p:spPr>
            <a:xfrm>
              <a:off x="1861687" y="3373184"/>
              <a:ext cx="13363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>
                  <a:solidFill>
                    <a:srgbClr val="002060"/>
                  </a:solidFill>
                  <a:latin typeface="Cooper Black" panose="0208090404030B020404" pitchFamily="18" charset="77"/>
                </a:rPr>
                <a:t>4 </a:t>
              </a:r>
            </a:p>
            <a:p>
              <a:pPr algn="ctr"/>
              <a:r>
                <a:rPr lang="it-IT" sz="2400" b="1" dirty="0">
                  <a:solidFill>
                    <a:srgbClr val="002060"/>
                  </a:solidFill>
                  <a:latin typeface="Cooper Black" panose="0208090404030B020404" pitchFamily="18" charset="77"/>
                </a:rPr>
                <a:t>Bugs</a:t>
              </a:r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80B485C2-CCEE-8968-88D8-AA8998A3C135}"/>
                </a:ext>
              </a:extLst>
            </p:cNvPr>
            <p:cNvSpPr txBox="1"/>
            <p:nvPr/>
          </p:nvSpPr>
          <p:spPr>
            <a:xfrm>
              <a:off x="6080855" y="3352388"/>
              <a:ext cx="29988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>
                  <a:solidFill>
                    <a:srgbClr val="00B050"/>
                  </a:solidFill>
                  <a:latin typeface="Cooper Black" panose="0208090404030B020404" pitchFamily="18" charset="77"/>
                </a:rPr>
                <a:t>4 </a:t>
              </a:r>
            </a:p>
            <a:p>
              <a:pPr algn="ctr"/>
              <a:r>
                <a:rPr lang="it-IT" sz="2400" b="1" dirty="0">
                  <a:solidFill>
                    <a:srgbClr val="00B050"/>
                  </a:solidFill>
                  <a:latin typeface="Cooper Black" panose="0208090404030B020404" pitchFamily="18" charset="77"/>
                </a:rPr>
                <a:t>Security Hotspots</a:t>
              </a: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A5DBBE04-200B-15B6-DF7E-0BA983ACBA36}"/>
                </a:ext>
              </a:extLst>
            </p:cNvPr>
            <p:cNvSpPr txBox="1"/>
            <p:nvPr/>
          </p:nvSpPr>
          <p:spPr>
            <a:xfrm>
              <a:off x="9219317" y="3352387"/>
              <a:ext cx="21231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>
                  <a:solidFill>
                    <a:srgbClr val="FFC000"/>
                  </a:solidFill>
                  <a:latin typeface="Cooper Black" panose="0208090404030B020404" pitchFamily="18" charset="77"/>
                </a:rPr>
                <a:t>533 </a:t>
              </a:r>
            </a:p>
            <a:p>
              <a:pPr algn="ctr"/>
              <a:r>
                <a:rPr lang="it-IT" sz="2400" b="1" dirty="0">
                  <a:solidFill>
                    <a:srgbClr val="FFC000"/>
                  </a:solidFill>
                  <a:latin typeface="Cooper Black" panose="0208090404030B020404" pitchFamily="18" charset="77"/>
                </a:rPr>
                <a:t>Code </a:t>
              </a:r>
              <a:r>
                <a:rPr lang="it-IT" sz="2400" b="1" dirty="0" err="1">
                  <a:solidFill>
                    <a:srgbClr val="FFC000"/>
                  </a:solidFill>
                  <a:latin typeface="Cooper Black" panose="0208090404030B020404" pitchFamily="18" charset="77"/>
                </a:rPr>
                <a:t>Smells</a:t>
              </a:r>
              <a:endParaRPr lang="it-IT" sz="2400" b="1" dirty="0">
                <a:solidFill>
                  <a:srgbClr val="FFC000"/>
                </a:solidFill>
                <a:latin typeface="Cooper Black" panose="0208090404030B020404" pitchFamily="18" charset="77"/>
              </a:endParaRPr>
            </a:p>
          </p:txBody>
        </p:sp>
        <p:cxnSp>
          <p:nvCxnSpPr>
            <p:cNvPr id="13" name="Connettore 4 12">
              <a:extLst>
                <a:ext uri="{FF2B5EF4-FFF2-40B4-BE49-F238E27FC236}">
                  <a16:creationId xmlns:a16="http://schemas.microsoft.com/office/drawing/2014/main" id="{23A296C0-CB14-EE6B-6A99-A2DE2DE45C5E}"/>
                </a:ext>
              </a:extLst>
            </p:cNvPr>
            <p:cNvCxnSpPr>
              <a:stCxn id="2" idx="2"/>
              <a:endCxn id="4" idx="0"/>
            </p:cNvCxnSpPr>
            <p:nvPr/>
          </p:nvCxnSpPr>
          <p:spPr>
            <a:xfrm rot="5400000">
              <a:off x="3981344" y="1145833"/>
              <a:ext cx="775888" cy="367881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ttore 4 17">
              <a:extLst>
                <a:ext uri="{FF2B5EF4-FFF2-40B4-BE49-F238E27FC236}">
                  <a16:creationId xmlns:a16="http://schemas.microsoft.com/office/drawing/2014/main" id="{041CDB32-DB33-C15A-E36D-D88027D54553}"/>
                </a:ext>
              </a:extLst>
            </p:cNvPr>
            <p:cNvCxnSpPr>
              <a:cxnSpLocks/>
              <a:stCxn id="2" idx="2"/>
              <a:endCxn id="3" idx="0"/>
            </p:cNvCxnSpPr>
            <p:nvPr/>
          </p:nvCxnSpPr>
          <p:spPr>
            <a:xfrm rot="5400000">
              <a:off x="5011638" y="2155331"/>
              <a:ext cx="755093" cy="1639022"/>
            </a:xfrm>
            <a:prstGeom prst="bentConnector3">
              <a:avLst>
                <a:gd name="adj1" fmla="val 51026"/>
              </a:avLst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nettore 4 27">
              <a:extLst>
                <a:ext uri="{FF2B5EF4-FFF2-40B4-BE49-F238E27FC236}">
                  <a16:creationId xmlns:a16="http://schemas.microsoft.com/office/drawing/2014/main" id="{65DBB0D2-71BD-304E-992B-3D5202104832}"/>
                </a:ext>
              </a:extLst>
            </p:cNvPr>
            <p:cNvCxnSpPr>
              <a:cxnSpLocks/>
              <a:stCxn id="2" idx="2"/>
              <a:endCxn id="5" idx="0"/>
            </p:cNvCxnSpPr>
            <p:nvPr/>
          </p:nvCxnSpPr>
          <p:spPr>
            <a:xfrm rot="16200000" flipH="1">
              <a:off x="6516949" y="2289042"/>
              <a:ext cx="755092" cy="1371600"/>
            </a:xfrm>
            <a:prstGeom prst="bentConnector3">
              <a:avLst>
                <a:gd name="adj1" fmla="val 51026"/>
              </a:avLst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ttore 4 32">
              <a:extLst>
                <a:ext uri="{FF2B5EF4-FFF2-40B4-BE49-F238E27FC236}">
                  <a16:creationId xmlns:a16="http://schemas.microsoft.com/office/drawing/2014/main" id="{7CC066A0-8B80-1523-893C-D569EECC5108}"/>
                </a:ext>
              </a:extLst>
            </p:cNvPr>
            <p:cNvCxnSpPr>
              <a:cxnSpLocks/>
              <a:stCxn id="2" idx="2"/>
              <a:endCxn id="6" idx="0"/>
            </p:cNvCxnSpPr>
            <p:nvPr/>
          </p:nvCxnSpPr>
          <p:spPr>
            <a:xfrm rot="16200000" flipH="1">
              <a:off x="7867236" y="938755"/>
              <a:ext cx="755091" cy="4072172"/>
            </a:xfrm>
            <a:prstGeom prst="bentConnector3">
              <a:avLst>
                <a:gd name="adj1" fmla="val 51026"/>
              </a:avLst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02DB8D0-E01C-77B8-7D7F-35FF5A9A21AB}"/>
              </a:ext>
            </a:extLst>
          </p:cNvPr>
          <p:cNvSpPr txBox="1"/>
          <p:nvPr/>
        </p:nvSpPr>
        <p:spPr>
          <a:xfrm>
            <a:off x="4565017" y="256085"/>
            <a:ext cx="345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rgbClr val="0E2A41"/>
                </a:solidFill>
                <a:latin typeface="Cooper Black" panose="0208090404030B020404" pitchFamily="18" charset="77"/>
              </a:rPr>
              <a:t>SonarCloud</a:t>
            </a:r>
            <a:r>
              <a:rPr lang="it-IT" sz="2400" b="1" dirty="0">
                <a:solidFill>
                  <a:srgbClr val="0E2A41"/>
                </a:solidFill>
                <a:latin typeface="Cooper Black" panose="0208090404030B020404" pitchFamily="18" charset="77"/>
              </a:rPr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75341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5000"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FF6A8FF3-1F16-208F-8E07-032F077842F9}"/>
              </a:ext>
            </a:extLst>
          </p:cNvPr>
          <p:cNvGrpSpPr/>
          <p:nvPr/>
        </p:nvGrpSpPr>
        <p:grpSpPr>
          <a:xfrm>
            <a:off x="3821962" y="973896"/>
            <a:ext cx="5021111" cy="2057431"/>
            <a:chOff x="2806700" y="1975427"/>
            <a:chExt cx="7772400" cy="35951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DFFBE417-2D69-D6B3-D827-92909FA21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06700" y="1975427"/>
              <a:ext cx="7772400" cy="3595118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3A6BA6D5-FB95-12A5-F0A2-E5F6CD284E8A}"/>
                    </a:ext>
                  </a:extLst>
                </p14:cNvPr>
                <p14:cNvContentPartPr/>
                <p14:nvPr/>
              </p14:nvContentPartPr>
              <p14:xfrm>
                <a:off x="3512029" y="4876200"/>
                <a:ext cx="2219040" cy="1044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3A6BA6D5-FB95-12A5-F0A2-E5F6CD284E8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00575" y="4630553"/>
                  <a:ext cx="2441390" cy="501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5E23432-A21A-E50C-B74D-32978A8CF379}"/>
              </a:ext>
            </a:extLst>
          </p:cNvPr>
          <p:cNvSpPr txBox="1"/>
          <p:nvPr/>
        </p:nvSpPr>
        <p:spPr>
          <a:xfrm>
            <a:off x="8969640" y="1764360"/>
            <a:ext cx="1869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Exemple</a:t>
            </a:r>
            <a:r>
              <a:rPr lang="it-IT" sz="2000" b="1" dirty="0">
                <a:solidFill>
                  <a:srgbClr val="FF0000"/>
                </a:solidFill>
                <a:latin typeface="Cooper Black" panose="0208090404030B020404" pitchFamily="18" charset="77"/>
              </a:rPr>
              <a:t> Bug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EC9C5FAB-4979-C7B5-768C-BB43BA83D0E5}"/>
              </a:ext>
            </a:extLst>
          </p:cNvPr>
          <p:cNvGrpSpPr/>
          <p:nvPr/>
        </p:nvGrpSpPr>
        <p:grpSpPr>
          <a:xfrm>
            <a:off x="3826467" y="3600906"/>
            <a:ext cx="5021111" cy="2056321"/>
            <a:chOff x="2806700" y="2172154"/>
            <a:chExt cx="7772400" cy="288017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" name="Connettore 2 2">
              <a:extLst>
                <a:ext uri="{FF2B5EF4-FFF2-40B4-BE49-F238E27FC236}">
                  <a16:creationId xmlns:a16="http://schemas.microsoft.com/office/drawing/2014/main" id="{BD2238D1-A323-64E5-729B-ACB6C80675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7176" y="4910470"/>
              <a:ext cx="990601" cy="0"/>
            </a:xfrm>
            <a:prstGeom prst="straightConnector1">
              <a:avLst/>
            </a:prstGeom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" name="Input penna 3">
                  <a:extLst>
                    <a:ext uri="{FF2B5EF4-FFF2-40B4-BE49-F238E27FC236}">
                      <a16:creationId xmlns:a16="http://schemas.microsoft.com/office/drawing/2014/main" id="{4DED812C-9424-A204-F462-6D86186E7A0C}"/>
                    </a:ext>
                  </a:extLst>
                </p14:cNvPr>
                <p14:cNvContentPartPr/>
                <p14:nvPr/>
              </p14:nvContentPartPr>
              <p14:xfrm>
                <a:off x="3512029" y="4876200"/>
                <a:ext cx="2219040" cy="10440"/>
              </p14:xfrm>
            </p:contentPart>
          </mc:Choice>
          <mc:Fallback xmlns=""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53960A74-DE1A-A05D-132B-23204C6440E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00575" y="4677840"/>
                  <a:ext cx="2441390" cy="407657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EC987E82-273A-C8A7-E5E2-77B988DF4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806700" y="2172154"/>
              <a:ext cx="7772400" cy="288017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483FE847-94CB-1DB5-C0C4-5A40D1955674}"/>
                    </a:ext>
                  </a:extLst>
                </p14:cNvPr>
                <p14:cNvContentPartPr/>
                <p14:nvPr/>
              </p14:nvContentPartPr>
              <p14:xfrm>
                <a:off x="3271124" y="4828789"/>
                <a:ext cx="3639240" cy="19800"/>
              </p14:xfrm>
            </p:contentPart>
          </mc:Choice>
          <mc:Fallback xmlns=""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13C9AD91-0C3A-0A32-7D91-F70F8E957F9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60236" y="4630789"/>
                  <a:ext cx="3861573" cy="41530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5B0712B-E577-4081-C6E2-7D983484E77E}"/>
              </a:ext>
            </a:extLst>
          </p:cNvPr>
          <p:cNvSpPr txBox="1"/>
          <p:nvPr/>
        </p:nvSpPr>
        <p:spPr>
          <a:xfrm>
            <a:off x="8969640" y="4547021"/>
            <a:ext cx="1474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FF0000"/>
                </a:solidFill>
                <a:latin typeface="Cooper Black" panose="0208090404030B020404" pitchFamily="18" charset="77"/>
              </a:rPr>
              <a:t>Bug </a:t>
            </a:r>
            <a:r>
              <a:rPr lang="it-IT" sz="2000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Fixed</a:t>
            </a:r>
            <a:endParaRPr lang="it-IT" sz="2000" b="1" dirty="0">
              <a:solidFill>
                <a:srgbClr val="FF0000"/>
              </a:solidFill>
              <a:latin typeface="Cooper Black" panose="0208090404030B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96870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35000"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FF6A8FF3-1F16-208F-8E07-032F077842F9}"/>
              </a:ext>
            </a:extLst>
          </p:cNvPr>
          <p:cNvGrpSpPr/>
          <p:nvPr/>
        </p:nvGrpSpPr>
        <p:grpSpPr>
          <a:xfrm>
            <a:off x="3901281" y="361082"/>
            <a:ext cx="5021111" cy="2057431"/>
            <a:chOff x="2806700" y="1975427"/>
            <a:chExt cx="7772400" cy="35951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DFFBE417-2D69-D6B3-D827-92909FA21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06700" y="1975427"/>
              <a:ext cx="7772400" cy="3595118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3A6BA6D5-FB95-12A5-F0A2-E5F6CD284E8A}"/>
                    </a:ext>
                  </a:extLst>
                </p14:cNvPr>
                <p14:cNvContentPartPr/>
                <p14:nvPr/>
              </p14:nvContentPartPr>
              <p14:xfrm>
                <a:off x="3512029" y="4876200"/>
                <a:ext cx="2219040" cy="1044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3A6BA6D5-FB95-12A5-F0A2-E5F6CD284E8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00575" y="4630553"/>
                  <a:ext cx="2441390" cy="50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89C272D-6F3E-BA30-E7A7-1E33B46EE021}"/>
              </a:ext>
            </a:extLst>
          </p:cNvPr>
          <p:cNvGrpSpPr/>
          <p:nvPr/>
        </p:nvGrpSpPr>
        <p:grpSpPr>
          <a:xfrm>
            <a:off x="3901281" y="2657950"/>
            <a:ext cx="5021111" cy="2081275"/>
            <a:chOff x="2806700" y="2126358"/>
            <a:chExt cx="7772400" cy="2880179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AE698978-4FFF-E6EE-8DDF-D9294CBDD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06700" y="2126358"/>
              <a:ext cx="7772400" cy="288017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9313BC86-AEE7-35FC-FA63-B701407528CC}"/>
                    </a:ext>
                  </a:extLst>
                </p14:cNvPr>
                <p14:cNvContentPartPr/>
                <p14:nvPr/>
              </p14:nvContentPartPr>
              <p14:xfrm>
                <a:off x="3625364" y="3561229"/>
                <a:ext cx="3915360" cy="3060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9313BC86-AEE7-35FC-FA63-B701407528C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14468" y="3363810"/>
                  <a:ext cx="4137710" cy="42494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C96E14D-3087-C203-4FEC-F15250FA42D7}"/>
              </a:ext>
            </a:extLst>
          </p:cNvPr>
          <p:cNvGrpSpPr/>
          <p:nvPr/>
        </p:nvGrpSpPr>
        <p:grpSpPr>
          <a:xfrm>
            <a:off x="3901281" y="4898018"/>
            <a:ext cx="5021111" cy="1756148"/>
            <a:chOff x="2847748" y="2104577"/>
            <a:chExt cx="7772400" cy="288017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759CD968-D444-DA77-AE40-30478F5C173C}"/>
                    </a:ext>
                  </a:extLst>
                </p14:cNvPr>
                <p14:cNvContentPartPr/>
                <p14:nvPr/>
              </p14:nvContentPartPr>
              <p14:xfrm>
                <a:off x="3616920" y="3526680"/>
                <a:ext cx="4423320" cy="4248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759CD968-D444-DA77-AE40-30478F5C17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05473" y="3290680"/>
                  <a:ext cx="4645656" cy="51389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FCEF4D4F-D189-98F7-88D1-D1F6A43D2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847748" y="2104577"/>
              <a:ext cx="7772400" cy="288017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FF3E1559-7C13-D5C9-06F3-7F4AE303E920}"/>
                    </a:ext>
                  </a:extLst>
                </p14:cNvPr>
                <p14:cNvContentPartPr/>
                <p14:nvPr/>
              </p14:nvContentPartPr>
              <p14:xfrm>
                <a:off x="3555360" y="4191960"/>
                <a:ext cx="1564200" cy="507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FF3E1559-7C13-D5C9-06F3-7F4AE303E92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43910" y="3955867"/>
                  <a:ext cx="1786543" cy="52235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12F9DA59-0419-A292-D022-6DAC6540CEE7}"/>
              </a:ext>
            </a:extLst>
          </p:cNvPr>
          <p:cNvGrpSpPr/>
          <p:nvPr/>
        </p:nvGrpSpPr>
        <p:grpSpPr>
          <a:xfrm>
            <a:off x="3901281" y="2693468"/>
            <a:ext cx="5021111" cy="1921859"/>
            <a:chOff x="2806700" y="2068001"/>
            <a:chExt cx="7772400" cy="288017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255C26F1-29C3-754B-EB5F-E56CAFC8D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806700" y="2068001"/>
              <a:ext cx="7772400" cy="288017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46138643-D62B-2AF2-945A-A74E953EDDED}"/>
                    </a:ext>
                  </a:extLst>
                </p14:cNvPr>
                <p14:cNvContentPartPr/>
                <p14:nvPr/>
              </p14:nvContentPartPr>
              <p14:xfrm>
                <a:off x="3616920" y="3526680"/>
                <a:ext cx="4423320" cy="4248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46138643-D62B-2AF2-945A-A74E953EDDE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505473" y="3311591"/>
                  <a:ext cx="4645656" cy="47211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5E23432-A21A-E50C-B74D-32978A8CF379}"/>
              </a:ext>
            </a:extLst>
          </p:cNvPr>
          <p:cNvSpPr txBox="1"/>
          <p:nvPr/>
        </p:nvSpPr>
        <p:spPr>
          <a:xfrm>
            <a:off x="9052766" y="1298799"/>
            <a:ext cx="162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FF0000"/>
                </a:solidFill>
                <a:latin typeface="Cooper Black" panose="0208090404030B020404" pitchFamily="18" charset="77"/>
              </a:rPr>
              <a:t>Bug </a:t>
            </a:r>
            <a:r>
              <a:rPr lang="it-IT" sz="2000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Type</a:t>
            </a:r>
            <a:r>
              <a:rPr lang="it-IT" sz="2000" b="1" dirty="0">
                <a:solidFill>
                  <a:srgbClr val="FF0000"/>
                </a:solidFill>
                <a:latin typeface="Cooper Black" panose="0208090404030B020404" pitchFamily="18" charset="77"/>
              </a:rPr>
              <a:t> 1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0939ADA3-21E3-E9AE-08F5-1E9BAAEBEA98}"/>
              </a:ext>
            </a:extLst>
          </p:cNvPr>
          <p:cNvSpPr txBox="1"/>
          <p:nvPr/>
        </p:nvSpPr>
        <p:spPr>
          <a:xfrm>
            <a:off x="9052766" y="3494762"/>
            <a:ext cx="162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FF0000"/>
                </a:solidFill>
                <a:latin typeface="Cooper Black" panose="0208090404030B020404" pitchFamily="18" charset="77"/>
              </a:rPr>
              <a:t>Bug </a:t>
            </a:r>
            <a:r>
              <a:rPr lang="it-IT" sz="2000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Type</a:t>
            </a:r>
            <a:r>
              <a:rPr lang="it-IT" sz="2000" b="1" dirty="0">
                <a:solidFill>
                  <a:srgbClr val="FF0000"/>
                </a:solidFill>
                <a:latin typeface="Cooper Black" panose="0208090404030B020404" pitchFamily="18" charset="77"/>
              </a:rPr>
              <a:t> 2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734C467D-D5A3-7783-BD07-6968DF0E8ADC}"/>
              </a:ext>
            </a:extLst>
          </p:cNvPr>
          <p:cNvSpPr txBox="1"/>
          <p:nvPr/>
        </p:nvSpPr>
        <p:spPr>
          <a:xfrm>
            <a:off x="9052766" y="5490670"/>
            <a:ext cx="162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FF0000"/>
                </a:solidFill>
                <a:latin typeface="Cooper Black" panose="0208090404030B020404" pitchFamily="18" charset="77"/>
              </a:rPr>
              <a:t>Bug </a:t>
            </a:r>
            <a:r>
              <a:rPr lang="it-IT" sz="2000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Type</a:t>
            </a:r>
            <a:r>
              <a:rPr lang="it-IT" sz="2000" b="1" dirty="0">
                <a:solidFill>
                  <a:srgbClr val="FF0000"/>
                </a:solidFill>
                <a:latin typeface="Cooper Black" panose="0208090404030B020404" pitchFamily="18" charset="77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445520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35000"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FF6A8FF3-1F16-208F-8E07-032F077842F9}"/>
              </a:ext>
            </a:extLst>
          </p:cNvPr>
          <p:cNvGrpSpPr/>
          <p:nvPr/>
        </p:nvGrpSpPr>
        <p:grpSpPr>
          <a:xfrm>
            <a:off x="3901281" y="361082"/>
            <a:ext cx="5021111" cy="2057431"/>
            <a:chOff x="2806700" y="1975427"/>
            <a:chExt cx="7772400" cy="3595118"/>
          </a:xfrm>
        </p:grpSpPr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DFFBE417-2D69-D6B3-D827-92909FA21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06700" y="1975427"/>
              <a:ext cx="7772400" cy="3595118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3A6BA6D5-FB95-12A5-F0A2-E5F6CD284E8A}"/>
                    </a:ext>
                  </a:extLst>
                </p14:cNvPr>
                <p14:cNvContentPartPr/>
                <p14:nvPr/>
              </p14:nvContentPartPr>
              <p14:xfrm>
                <a:off x="3512029" y="4876200"/>
                <a:ext cx="2219040" cy="1044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3A6BA6D5-FB95-12A5-F0A2-E5F6CD284E8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00575" y="4630553"/>
                  <a:ext cx="2441390" cy="50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89C272D-6F3E-BA30-E7A7-1E33B46EE021}"/>
              </a:ext>
            </a:extLst>
          </p:cNvPr>
          <p:cNvGrpSpPr/>
          <p:nvPr/>
        </p:nvGrpSpPr>
        <p:grpSpPr>
          <a:xfrm>
            <a:off x="3901281" y="2657950"/>
            <a:ext cx="5021111" cy="2081275"/>
            <a:chOff x="2806700" y="2126358"/>
            <a:chExt cx="7772400" cy="2880179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AE698978-4FFF-E6EE-8DDF-D9294CBDD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06700" y="2126358"/>
              <a:ext cx="7772400" cy="288017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9313BC86-AEE7-35FC-FA63-B701407528CC}"/>
                    </a:ext>
                  </a:extLst>
                </p14:cNvPr>
                <p14:cNvContentPartPr/>
                <p14:nvPr/>
              </p14:nvContentPartPr>
              <p14:xfrm>
                <a:off x="3625364" y="3561229"/>
                <a:ext cx="3915360" cy="3060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9313BC86-AEE7-35FC-FA63-B701407528C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14468" y="3363810"/>
                  <a:ext cx="4137710" cy="42494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C96E14D-3087-C203-4FEC-F15250FA42D7}"/>
              </a:ext>
            </a:extLst>
          </p:cNvPr>
          <p:cNvGrpSpPr/>
          <p:nvPr/>
        </p:nvGrpSpPr>
        <p:grpSpPr>
          <a:xfrm>
            <a:off x="3901281" y="4898018"/>
            <a:ext cx="5021111" cy="1756148"/>
            <a:chOff x="2847748" y="2104577"/>
            <a:chExt cx="7772400" cy="288017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759CD968-D444-DA77-AE40-30478F5C173C}"/>
                    </a:ext>
                  </a:extLst>
                </p14:cNvPr>
                <p14:cNvContentPartPr/>
                <p14:nvPr/>
              </p14:nvContentPartPr>
              <p14:xfrm>
                <a:off x="3616920" y="3526680"/>
                <a:ext cx="4423320" cy="4248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759CD968-D444-DA77-AE40-30478F5C173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05473" y="3290680"/>
                  <a:ext cx="4645656" cy="51389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FCEF4D4F-D189-98F7-88D1-D1F6A43D2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847748" y="2104577"/>
              <a:ext cx="7772400" cy="288017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FF3E1559-7C13-D5C9-06F3-7F4AE303E920}"/>
                    </a:ext>
                  </a:extLst>
                </p14:cNvPr>
                <p14:cNvContentPartPr/>
                <p14:nvPr/>
              </p14:nvContentPartPr>
              <p14:xfrm>
                <a:off x="3555360" y="4191960"/>
                <a:ext cx="1564200" cy="507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FF3E1559-7C13-D5C9-06F3-7F4AE303E92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43910" y="3955867"/>
                  <a:ext cx="1786543" cy="52235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7A095DA8-E906-2B6B-7931-A2A50DF8F60A}"/>
              </a:ext>
            </a:extLst>
          </p:cNvPr>
          <p:cNvGrpSpPr/>
          <p:nvPr/>
        </p:nvGrpSpPr>
        <p:grpSpPr>
          <a:xfrm>
            <a:off x="3868538" y="362192"/>
            <a:ext cx="5021111" cy="2056321"/>
            <a:chOff x="2806700" y="2172154"/>
            <a:chExt cx="7772400" cy="288017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4" name="Connettore 2 3">
              <a:extLst>
                <a:ext uri="{FF2B5EF4-FFF2-40B4-BE49-F238E27FC236}">
                  <a16:creationId xmlns:a16="http://schemas.microsoft.com/office/drawing/2014/main" id="{223CC2D0-C7EF-6785-63E5-BFEDDD2915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7176" y="4910470"/>
              <a:ext cx="990601" cy="0"/>
            </a:xfrm>
            <a:prstGeom prst="straightConnector1">
              <a:avLst/>
            </a:prstGeom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53960A74-DE1A-A05D-132B-23204C6440E5}"/>
                    </a:ext>
                  </a:extLst>
                </p14:cNvPr>
                <p14:cNvContentPartPr/>
                <p14:nvPr/>
              </p14:nvContentPartPr>
              <p14:xfrm>
                <a:off x="3512029" y="4876200"/>
                <a:ext cx="2219040" cy="10440"/>
              </p14:xfrm>
            </p:contentPart>
          </mc:Choice>
          <mc:Fallback xmlns=""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53960A74-DE1A-A05D-132B-23204C6440E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00575" y="4677840"/>
                  <a:ext cx="2441390" cy="407657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82A515EF-9856-4F1F-A306-099CB2341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806700" y="2172154"/>
              <a:ext cx="7772400" cy="288017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13C9AD91-0C3A-0A32-7D91-F70F8E957F94}"/>
                    </a:ext>
                  </a:extLst>
                </p14:cNvPr>
                <p14:cNvContentPartPr/>
                <p14:nvPr/>
              </p14:nvContentPartPr>
              <p14:xfrm>
                <a:off x="3271124" y="4828789"/>
                <a:ext cx="3639240" cy="19800"/>
              </p14:xfrm>
            </p:contentPart>
          </mc:Choice>
          <mc:Fallback xmlns=""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13C9AD91-0C3A-0A32-7D91-F70F8E957F9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60236" y="4630789"/>
                  <a:ext cx="3861573" cy="41530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484227C7-3B8C-C2FC-F109-0BE885946286}"/>
              </a:ext>
            </a:extLst>
          </p:cNvPr>
          <p:cNvGrpSpPr/>
          <p:nvPr/>
        </p:nvGrpSpPr>
        <p:grpSpPr>
          <a:xfrm>
            <a:off x="3901281" y="2657950"/>
            <a:ext cx="4988368" cy="2081275"/>
            <a:chOff x="2806700" y="2068001"/>
            <a:chExt cx="7772400" cy="288017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C9D5D8C5-3FF7-E252-A436-471AD30FF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806700" y="2068001"/>
              <a:ext cx="7772400" cy="288017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E2E3BBEE-1157-EC52-85C4-74CFDDC4C8F5}"/>
                    </a:ext>
                  </a:extLst>
                </p14:cNvPr>
                <p14:cNvContentPartPr/>
                <p14:nvPr/>
              </p14:nvContentPartPr>
              <p14:xfrm>
                <a:off x="3616920" y="3526680"/>
                <a:ext cx="4423320" cy="4248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E2E3BBEE-1157-EC52-85C4-74CFDDC4C8F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04738" y="3326774"/>
                  <a:ext cx="4647122" cy="4417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25D52C31-04AD-8AA8-8BEB-20ECB38A87FA}"/>
              </a:ext>
            </a:extLst>
          </p:cNvPr>
          <p:cNvGrpSpPr/>
          <p:nvPr/>
        </p:nvGrpSpPr>
        <p:grpSpPr>
          <a:xfrm>
            <a:off x="3930106" y="4978662"/>
            <a:ext cx="4959543" cy="1675504"/>
            <a:chOff x="2842315" y="2086590"/>
            <a:chExt cx="7777833" cy="28981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1390A613-1D96-EBCB-82DA-A61BF543B409}"/>
                    </a:ext>
                  </a:extLst>
                </p14:cNvPr>
                <p14:cNvContentPartPr/>
                <p14:nvPr/>
              </p14:nvContentPartPr>
              <p14:xfrm>
                <a:off x="3616920" y="3526680"/>
                <a:ext cx="4423320" cy="4248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1390A613-1D96-EBCB-82DA-A61BF543B40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04008" y="3280419"/>
                  <a:ext cx="4648579" cy="534386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4B64B8B3-643D-A196-AA2D-20D361DC0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847748" y="2104577"/>
              <a:ext cx="7772400" cy="288017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68E47D0E-6441-C3FB-E133-70DB956260C6}"/>
                    </a:ext>
                  </a:extLst>
                </p14:cNvPr>
                <p14:cNvContentPartPr/>
                <p14:nvPr/>
              </p14:nvContentPartPr>
              <p14:xfrm>
                <a:off x="3555360" y="4191960"/>
                <a:ext cx="1564200" cy="5076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68E47D0E-6441-C3FB-E133-70DB956260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42462" y="3944350"/>
                  <a:ext cx="1789431" cy="54536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755D4CE3-79F3-CEE2-9DF5-589413D33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2842315" y="2086590"/>
              <a:ext cx="7771917" cy="28800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74B565D9-BE24-368E-AD05-0BF773563981}"/>
                    </a:ext>
                  </a:extLst>
                </p14:cNvPr>
                <p14:cNvContentPartPr/>
                <p14:nvPr/>
              </p14:nvContentPartPr>
              <p14:xfrm>
                <a:off x="3841560" y="3526680"/>
                <a:ext cx="2897900" cy="92243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74B565D9-BE24-368E-AD05-0BF77356398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729212" y="3279048"/>
                  <a:ext cx="3123160" cy="58688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869CF1-3182-3D51-AED1-D3FC2F65DF62}"/>
              </a:ext>
            </a:extLst>
          </p:cNvPr>
          <p:cNvSpPr txBox="1"/>
          <p:nvPr/>
        </p:nvSpPr>
        <p:spPr>
          <a:xfrm>
            <a:off x="9052766" y="1122376"/>
            <a:ext cx="162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FF0000"/>
                </a:solidFill>
                <a:latin typeface="Cooper Black" panose="0208090404030B020404" pitchFamily="18" charset="77"/>
              </a:rPr>
              <a:t>Fix</a:t>
            </a:r>
          </a:p>
          <a:p>
            <a:r>
              <a:rPr lang="it-IT" sz="2000" b="1" dirty="0">
                <a:solidFill>
                  <a:srgbClr val="FF0000"/>
                </a:solidFill>
                <a:latin typeface="Cooper Black" panose="0208090404030B020404" pitchFamily="18" charset="77"/>
              </a:rPr>
              <a:t>Bug </a:t>
            </a:r>
            <a:r>
              <a:rPr lang="it-IT" sz="2000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Type</a:t>
            </a:r>
            <a:r>
              <a:rPr lang="it-IT" sz="2000" b="1" dirty="0">
                <a:solidFill>
                  <a:srgbClr val="FF0000"/>
                </a:solidFill>
                <a:latin typeface="Cooper Black" panose="0208090404030B020404" pitchFamily="18" charset="77"/>
              </a:rPr>
              <a:t> 1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70F5172-F51D-97EE-6D9B-ED630984B4FC}"/>
              </a:ext>
            </a:extLst>
          </p:cNvPr>
          <p:cNvSpPr txBox="1"/>
          <p:nvPr/>
        </p:nvSpPr>
        <p:spPr>
          <a:xfrm>
            <a:off x="9052766" y="3469384"/>
            <a:ext cx="162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FF0000"/>
                </a:solidFill>
                <a:latin typeface="Cooper Black" panose="0208090404030B020404" pitchFamily="18" charset="77"/>
              </a:rPr>
              <a:t>Fix</a:t>
            </a:r>
          </a:p>
          <a:p>
            <a:r>
              <a:rPr lang="it-IT" sz="2000" b="1" dirty="0">
                <a:solidFill>
                  <a:srgbClr val="FF0000"/>
                </a:solidFill>
                <a:latin typeface="Cooper Black" panose="0208090404030B020404" pitchFamily="18" charset="77"/>
              </a:rPr>
              <a:t>Bug </a:t>
            </a:r>
            <a:r>
              <a:rPr lang="it-IT" sz="2000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Type</a:t>
            </a:r>
            <a:r>
              <a:rPr lang="it-IT" sz="2000" b="1" dirty="0">
                <a:solidFill>
                  <a:srgbClr val="FF0000"/>
                </a:solidFill>
                <a:latin typeface="Cooper Black" panose="0208090404030B020404" pitchFamily="18" charset="77"/>
              </a:rPr>
              <a:t> 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910F4FF-BB27-9E33-ABE9-F1FC4891DC49}"/>
              </a:ext>
            </a:extLst>
          </p:cNvPr>
          <p:cNvSpPr txBox="1"/>
          <p:nvPr/>
        </p:nvSpPr>
        <p:spPr>
          <a:xfrm>
            <a:off x="9029119" y="5478359"/>
            <a:ext cx="162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FF0000"/>
                </a:solidFill>
                <a:latin typeface="Cooper Black" panose="0208090404030B020404" pitchFamily="18" charset="77"/>
              </a:rPr>
              <a:t>Fix</a:t>
            </a:r>
          </a:p>
          <a:p>
            <a:r>
              <a:rPr lang="it-IT" sz="2000" b="1" dirty="0">
                <a:solidFill>
                  <a:srgbClr val="FF0000"/>
                </a:solidFill>
                <a:latin typeface="Cooper Black" panose="0208090404030B020404" pitchFamily="18" charset="77"/>
              </a:rPr>
              <a:t>Bug </a:t>
            </a:r>
            <a:r>
              <a:rPr lang="it-IT" sz="2000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Type</a:t>
            </a:r>
            <a:r>
              <a:rPr lang="it-IT" sz="2000" b="1" dirty="0">
                <a:solidFill>
                  <a:srgbClr val="FF0000"/>
                </a:solidFill>
                <a:latin typeface="Cooper Black" panose="0208090404030B020404" pitchFamily="18" charset="77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338271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F8AB49C7-E74E-75D2-E8D3-350ACC972B6B}"/>
              </a:ext>
            </a:extLst>
          </p:cNvPr>
          <p:cNvSpPr/>
          <p:nvPr/>
        </p:nvSpPr>
        <p:spPr>
          <a:xfrm>
            <a:off x="-1575" y="-2717"/>
            <a:ext cx="950699" cy="6858000"/>
          </a:xfrm>
          <a:prstGeom prst="rect">
            <a:avLst/>
          </a:prstGeom>
          <a:solidFill>
            <a:srgbClr val="0E2B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4FCFCE67-059E-C019-7CB3-823B75E020AD}"/>
              </a:ext>
            </a:extLst>
          </p:cNvPr>
          <p:cNvGrpSpPr/>
          <p:nvPr/>
        </p:nvGrpSpPr>
        <p:grpSpPr>
          <a:xfrm>
            <a:off x="493371" y="486918"/>
            <a:ext cx="881845" cy="5878729"/>
            <a:chOff x="270148" y="393167"/>
            <a:chExt cx="881845" cy="587872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29CD34EB-3074-D368-0366-05C9FCB8A89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839" y="393167"/>
              <a:ext cx="824154" cy="792000"/>
              <a:chOff x="2095144" y="2223505"/>
              <a:chExt cx="1800000" cy="1800000"/>
            </a:xfrm>
          </p:grpSpPr>
          <p:sp>
            <p:nvSpPr>
              <p:cNvPr id="38" name="Ovale 37">
                <a:extLst>
                  <a:ext uri="{FF2B5EF4-FFF2-40B4-BE49-F238E27FC236}">
                    <a16:creationId xmlns:a16="http://schemas.microsoft.com/office/drawing/2014/main" id="{DF5B29B4-3257-41A7-5729-03F3D141AE5D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e 38">
                <a:extLst>
                  <a:ext uri="{FF2B5EF4-FFF2-40B4-BE49-F238E27FC236}">
                    <a16:creationId xmlns:a16="http://schemas.microsoft.com/office/drawing/2014/main" id="{E6524536-44CF-9979-6481-75EF50AE4F5F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389B4B6A-6C32-D715-F92C-8640C71744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1240607"/>
              <a:ext cx="824154" cy="792000"/>
              <a:chOff x="2095144" y="2223505"/>
              <a:chExt cx="1800000" cy="1800000"/>
            </a:xfrm>
          </p:grpSpPr>
          <p:sp>
            <p:nvSpPr>
              <p:cNvPr id="57" name="Ovale 56">
                <a:extLst>
                  <a:ext uri="{FF2B5EF4-FFF2-40B4-BE49-F238E27FC236}">
                    <a16:creationId xmlns:a16="http://schemas.microsoft.com/office/drawing/2014/main" id="{D7BC0981-1B7D-E15E-605B-52105EF96A48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8" name="Ovale 57">
                <a:extLst>
                  <a:ext uri="{FF2B5EF4-FFF2-40B4-BE49-F238E27FC236}">
                    <a16:creationId xmlns:a16="http://schemas.microsoft.com/office/drawing/2014/main" id="{ED7C147F-A182-AB0D-0B8D-F5945B75C94B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429AC0D7-15BF-B378-1D6B-6AB9287D1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6123" y="2088047"/>
              <a:ext cx="824154" cy="792000"/>
              <a:chOff x="2095144" y="2223505"/>
              <a:chExt cx="1800000" cy="1800000"/>
            </a:xfrm>
          </p:grpSpPr>
          <p:sp>
            <p:nvSpPr>
              <p:cNvPr id="60" name="Ovale 59">
                <a:extLst>
                  <a:ext uri="{FF2B5EF4-FFF2-40B4-BE49-F238E27FC236}">
                    <a16:creationId xmlns:a16="http://schemas.microsoft.com/office/drawing/2014/main" id="{B98AFDDA-CD4B-FC07-4F04-AFE432932A6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1" name="Ovale 60">
                <a:extLst>
                  <a:ext uri="{FF2B5EF4-FFF2-40B4-BE49-F238E27FC236}">
                    <a16:creationId xmlns:a16="http://schemas.microsoft.com/office/drawing/2014/main" id="{8A377063-D401-FAE3-7F66-9B3FF25234C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2" name="Gruppo 61">
              <a:extLst>
                <a:ext uri="{FF2B5EF4-FFF2-40B4-BE49-F238E27FC236}">
                  <a16:creationId xmlns:a16="http://schemas.microsoft.com/office/drawing/2014/main" id="{26F14D9A-DEB3-F910-9E39-22A68CBCC8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689" y="2937576"/>
              <a:ext cx="824154" cy="792000"/>
              <a:chOff x="2095144" y="2223505"/>
              <a:chExt cx="1800000" cy="1800000"/>
            </a:xfrm>
          </p:grpSpPr>
          <p:sp>
            <p:nvSpPr>
              <p:cNvPr id="63" name="Ovale 62">
                <a:extLst>
                  <a:ext uri="{FF2B5EF4-FFF2-40B4-BE49-F238E27FC236}">
                    <a16:creationId xmlns:a16="http://schemas.microsoft.com/office/drawing/2014/main" id="{6412DB18-A029-D32C-B7B1-A3CAA475567F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Ovale 63">
                <a:extLst>
                  <a:ext uri="{FF2B5EF4-FFF2-40B4-BE49-F238E27FC236}">
                    <a16:creationId xmlns:a16="http://schemas.microsoft.com/office/drawing/2014/main" id="{E598F5BB-769A-FDE3-3088-7C7EBF02C1A4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30BB70AA-D661-94BA-6795-2CAB0B11F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3785016"/>
              <a:ext cx="824154" cy="792000"/>
              <a:chOff x="2095144" y="2223505"/>
              <a:chExt cx="1800000" cy="1800000"/>
            </a:xfrm>
          </p:grpSpPr>
          <p:sp>
            <p:nvSpPr>
              <p:cNvPr id="66" name="Ovale 65">
                <a:extLst>
                  <a:ext uri="{FF2B5EF4-FFF2-40B4-BE49-F238E27FC236}">
                    <a16:creationId xmlns:a16="http://schemas.microsoft.com/office/drawing/2014/main" id="{828145CB-D897-F200-506D-71594255E5E1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05163EC2-BD1B-612F-49F8-2D0BE1572820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39A92999-D9B6-471B-06DE-BB267A658F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8973" y="4632456"/>
              <a:ext cx="824154" cy="792000"/>
              <a:chOff x="2095144" y="2223505"/>
              <a:chExt cx="1800000" cy="1800000"/>
            </a:xfrm>
          </p:grpSpPr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5CC7842F-0E75-1025-9CDA-B9DD280197D0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0" name="Ovale 69">
                <a:extLst>
                  <a:ext uri="{FF2B5EF4-FFF2-40B4-BE49-F238E27FC236}">
                    <a16:creationId xmlns:a16="http://schemas.microsoft.com/office/drawing/2014/main" id="{8D8CC1AB-4705-0677-3D4A-6228793EA625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E342000C-1145-02F1-E097-7830B556B11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0148" y="5479896"/>
              <a:ext cx="824154" cy="792000"/>
              <a:chOff x="2095144" y="2223505"/>
              <a:chExt cx="1800000" cy="1800000"/>
            </a:xfrm>
          </p:grpSpPr>
          <p:sp>
            <p:nvSpPr>
              <p:cNvPr id="72" name="Ovale 71">
                <a:extLst>
                  <a:ext uri="{FF2B5EF4-FFF2-40B4-BE49-F238E27FC236}">
                    <a16:creationId xmlns:a16="http://schemas.microsoft.com/office/drawing/2014/main" id="{42468B2C-10C0-C0EE-26ED-D5B3E21DACCA}"/>
                  </a:ext>
                </a:extLst>
              </p:cNvPr>
              <p:cNvSpPr/>
              <p:nvPr/>
            </p:nvSpPr>
            <p:spPr>
              <a:xfrm>
                <a:off x="2095144" y="2223505"/>
                <a:ext cx="1800000" cy="18000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3" name="Ovale 72">
                <a:extLst>
                  <a:ext uri="{FF2B5EF4-FFF2-40B4-BE49-F238E27FC236}">
                    <a16:creationId xmlns:a16="http://schemas.microsoft.com/office/drawing/2014/main" id="{94CBAC32-7987-1C89-3569-3B87A7136C42}"/>
                  </a:ext>
                </a:extLst>
              </p:cNvPr>
              <p:cNvSpPr/>
              <p:nvPr/>
            </p:nvSpPr>
            <p:spPr>
              <a:xfrm>
                <a:off x="2221144" y="2349505"/>
                <a:ext cx="1548000" cy="154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0BF09ED-A01E-C12F-E1A6-02AA3B9412BA}"/>
              </a:ext>
            </a:extLst>
          </p:cNvPr>
          <p:cNvSpPr txBox="1"/>
          <p:nvPr/>
        </p:nvSpPr>
        <p:spPr>
          <a:xfrm>
            <a:off x="714283" y="631839"/>
            <a:ext cx="497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2060">
                    <a:alpha val="35000"/>
                  </a:srgbClr>
                </a:solidFill>
                <a:latin typeface="Impact" panose="020B0806030902050204" pitchFamily="34" charset="0"/>
              </a:rPr>
              <a:t>CI</a:t>
            </a:r>
          </a:p>
        </p:txBody>
      </p:sp>
      <p:pic>
        <p:nvPicPr>
          <p:cNvPr id="77" name="Immagine 76" descr="Immagine che contiene simbolo, cerchio, logo, Simmetria&#10;&#10;Descrizione generata automaticamente">
            <a:extLst>
              <a:ext uri="{FF2B5EF4-FFF2-40B4-BE49-F238E27FC236}">
                <a16:creationId xmlns:a16="http://schemas.microsoft.com/office/drawing/2014/main" id="{B2026F16-9C9A-B8A1-336D-98BFFF77D2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57365" y="5625166"/>
            <a:ext cx="674944" cy="654472"/>
          </a:xfrm>
          <a:prstGeom prst="rect">
            <a:avLst/>
          </a:prstGeom>
        </p:spPr>
      </p:pic>
      <p:pic>
        <p:nvPicPr>
          <p:cNvPr id="79" name="Immagine 78" descr="Immagine che contiene testo, logo, Carattere, Elementi grafici&#10;&#10;Descrizione generata automaticamente">
            <a:extLst>
              <a:ext uri="{FF2B5EF4-FFF2-40B4-BE49-F238E27FC236}">
                <a16:creationId xmlns:a16="http://schemas.microsoft.com/office/drawing/2014/main" id="{1EFE8B7B-AC78-ECB2-C4E4-92E506DBC7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400" y1="46389" x2="48400" y2="4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564" y="3015235"/>
            <a:ext cx="948984" cy="1024903"/>
          </a:xfrm>
          <a:prstGeom prst="rect">
            <a:avLst/>
          </a:prstGeom>
        </p:spPr>
      </p:pic>
      <p:pic>
        <p:nvPicPr>
          <p:cNvPr id="80" name="Elemento grafico 79">
            <a:extLst>
              <a:ext uri="{FF2B5EF4-FFF2-40B4-BE49-F238E27FC236}">
                <a16:creationId xmlns:a16="http://schemas.microsoft.com/office/drawing/2014/main" id="{442680E8-E238-9BF6-EB2C-12CB19B1F8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335" t="-16586"/>
          <a:stretch/>
        </p:blipFill>
        <p:spPr>
          <a:xfrm>
            <a:off x="695118" y="1476319"/>
            <a:ext cx="472642" cy="431685"/>
          </a:xfrm>
          <a:prstGeom prst="rect">
            <a:avLst/>
          </a:prstGeom>
        </p:spPr>
      </p:pic>
      <p:pic>
        <p:nvPicPr>
          <p:cNvPr id="82" name="Immagine 81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FD8848BB-CDB6-E876-6351-8FDCEC64A4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5000"/>
          </a:blip>
          <a:srcRect l="44583" t="5881" r="44656" b="60148"/>
          <a:stretch/>
        </p:blipFill>
        <p:spPr>
          <a:xfrm>
            <a:off x="669762" y="2349770"/>
            <a:ext cx="546273" cy="457084"/>
          </a:xfrm>
          <a:prstGeom prst="rect">
            <a:avLst/>
          </a:prstGeom>
        </p:spPr>
      </p:pic>
      <p:pic>
        <p:nvPicPr>
          <p:cNvPr id="84" name="Immagine 83" descr="Immagine che contiene simbolo, Elementi grafici, clipart, logo&#10;&#10;Descrizione generata automaticamente">
            <a:extLst>
              <a:ext uri="{FF2B5EF4-FFF2-40B4-BE49-F238E27FC236}">
                <a16:creationId xmlns:a16="http://schemas.microsoft.com/office/drawing/2014/main" id="{7212CAC9-334F-F35A-FBF4-DCFAAEB2A19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675600" y="4865061"/>
            <a:ext cx="519912" cy="519912"/>
          </a:xfrm>
          <a:prstGeom prst="rect">
            <a:avLst/>
          </a:prstGeom>
        </p:spPr>
      </p:pic>
      <p:pic>
        <p:nvPicPr>
          <p:cNvPr id="86" name="Immagine 85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8BCA1B96-24C9-FA23-4D44-6484DE7711C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3804" y1="37714" x2="53804" y2="37714"/>
                        <a14:foregroundMark x1="33587" y1="35143" x2="33587" y2="35143"/>
                        <a14:foregroundMark x1="18587" y1="51286" x2="18587" y2="51286"/>
                        <a14:foregroundMark x1="46304" y1="67429" x2="46304" y2="67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851" y="3931774"/>
            <a:ext cx="779007" cy="592723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BE8266B-AA76-C4CC-FBC1-9C20D6E701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0681" y="444931"/>
            <a:ext cx="5715000" cy="24170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C835210E-6434-5402-B64A-40D08CDF67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6227" y="2839009"/>
            <a:ext cx="7188200" cy="19962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EB66DBEB-E231-B722-A632-0B74F27943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86132" y="4636749"/>
            <a:ext cx="5912497" cy="2190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1" name="Input penna 80">
                <a:extLst>
                  <a:ext uri="{FF2B5EF4-FFF2-40B4-BE49-F238E27FC236}">
                    <a16:creationId xmlns:a16="http://schemas.microsoft.com/office/drawing/2014/main" id="{85668084-0C4A-8B54-D892-321F35E2C8C0}"/>
                  </a:ext>
                </a:extLst>
              </p14:cNvPr>
              <p14:cNvContentPartPr/>
              <p14:nvPr/>
            </p14:nvContentPartPr>
            <p14:xfrm>
              <a:off x="1965982" y="1074698"/>
              <a:ext cx="2635560" cy="26280"/>
            </p14:xfrm>
          </p:contentPart>
        </mc:Choice>
        <mc:Fallback xmlns="">
          <p:pic>
            <p:nvPicPr>
              <p:cNvPr id="81" name="Input penna 80">
                <a:extLst>
                  <a:ext uri="{FF2B5EF4-FFF2-40B4-BE49-F238E27FC236}">
                    <a16:creationId xmlns:a16="http://schemas.microsoft.com/office/drawing/2014/main" id="{85668084-0C4A-8B54-D892-321F35E2C8C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30342" y="1002698"/>
                <a:ext cx="27072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5" name="Input penna 84">
                <a:extLst>
                  <a:ext uri="{FF2B5EF4-FFF2-40B4-BE49-F238E27FC236}">
                    <a16:creationId xmlns:a16="http://schemas.microsoft.com/office/drawing/2014/main" id="{79D79BC2-05A7-8CAE-BD90-F3F3B73E9E3C}"/>
                  </a:ext>
                </a:extLst>
              </p14:cNvPr>
              <p14:cNvContentPartPr/>
              <p14:nvPr/>
            </p14:nvContentPartPr>
            <p14:xfrm>
              <a:off x="1921702" y="2653298"/>
              <a:ext cx="2935800" cy="44280"/>
            </p14:xfrm>
          </p:contentPart>
        </mc:Choice>
        <mc:Fallback xmlns="">
          <p:pic>
            <p:nvPicPr>
              <p:cNvPr id="85" name="Input penna 84">
                <a:extLst>
                  <a:ext uri="{FF2B5EF4-FFF2-40B4-BE49-F238E27FC236}">
                    <a16:creationId xmlns:a16="http://schemas.microsoft.com/office/drawing/2014/main" id="{79D79BC2-05A7-8CAE-BD90-F3F3B73E9E3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85702" y="2581658"/>
                <a:ext cx="300744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2" name="Input penna 91">
                <a:extLst>
                  <a:ext uri="{FF2B5EF4-FFF2-40B4-BE49-F238E27FC236}">
                    <a16:creationId xmlns:a16="http://schemas.microsoft.com/office/drawing/2014/main" id="{B941E5F9-2336-7E8F-12BA-D707F6904E46}"/>
                  </a:ext>
                </a:extLst>
              </p14:cNvPr>
              <p14:cNvContentPartPr/>
              <p14:nvPr/>
            </p14:nvContentPartPr>
            <p14:xfrm>
              <a:off x="3178790" y="4492530"/>
              <a:ext cx="4387320" cy="68040"/>
            </p14:xfrm>
          </p:contentPart>
        </mc:Choice>
        <mc:Fallback xmlns="">
          <p:pic>
            <p:nvPicPr>
              <p:cNvPr id="92" name="Input penna 91">
                <a:extLst>
                  <a:ext uri="{FF2B5EF4-FFF2-40B4-BE49-F238E27FC236}">
                    <a16:creationId xmlns:a16="http://schemas.microsoft.com/office/drawing/2014/main" id="{B941E5F9-2336-7E8F-12BA-D707F6904E4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42790" y="4420530"/>
                <a:ext cx="445896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5" name="Input penna 94">
                <a:extLst>
                  <a:ext uri="{FF2B5EF4-FFF2-40B4-BE49-F238E27FC236}">
                    <a16:creationId xmlns:a16="http://schemas.microsoft.com/office/drawing/2014/main" id="{27A6E8B3-12D1-80B1-0074-9F9673CD530A}"/>
                  </a:ext>
                </a:extLst>
              </p14:cNvPr>
              <p14:cNvContentPartPr/>
              <p14:nvPr/>
            </p14:nvContentPartPr>
            <p14:xfrm>
              <a:off x="6065088" y="6333470"/>
              <a:ext cx="5010120" cy="43200"/>
            </p14:xfrm>
          </p:contentPart>
        </mc:Choice>
        <mc:Fallback xmlns="">
          <p:pic>
            <p:nvPicPr>
              <p:cNvPr id="95" name="Input penna 94">
                <a:extLst>
                  <a:ext uri="{FF2B5EF4-FFF2-40B4-BE49-F238E27FC236}">
                    <a16:creationId xmlns:a16="http://schemas.microsoft.com/office/drawing/2014/main" id="{27A6E8B3-12D1-80B1-0074-9F9673CD530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029088" y="6261830"/>
                <a:ext cx="5081760" cy="186840"/>
              </a:xfrm>
              <a:prstGeom prst="rect">
                <a:avLst/>
              </a:prstGeom>
            </p:spPr>
          </p:pic>
        </mc:Fallback>
      </mc:AlternateContent>
      <p:sp>
        <p:nvSpPr>
          <p:cNvPr id="97" name="CasellaDiTesto 96">
            <a:extLst>
              <a:ext uri="{FF2B5EF4-FFF2-40B4-BE49-F238E27FC236}">
                <a16:creationId xmlns:a16="http://schemas.microsoft.com/office/drawing/2014/main" id="{120B0103-0659-A96D-0953-8CEB478C7468}"/>
              </a:ext>
            </a:extLst>
          </p:cNvPr>
          <p:cNvSpPr txBox="1"/>
          <p:nvPr/>
        </p:nvSpPr>
        <p:spPr>
          <a:xfrm>
            <a:off x="7718349" y="1122376"/>
            <a:ext cx="2048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Path</a:t>
            </a:r>
            <a:r>
              <a:rPr lang="it-IT" sz="2000" b="1" dirty="0">
                <a:solidFill>
                  <a:srgbClr val="FF0000"/>
                </a:solidFill>
                <a:latin typeface="Cooper Black" panose="0208090404030B020404" pitchFamily="18" charset="77"/>
              </a:rPr>
              <a:t>-Injection</a:t>
            </a:r>
          </a:p>
          <a:p>
            <a:r>
              <a:rPr lang="it-IT" sz="2000" b="1" dirty="0" err="1">
                <a:solidFill>
                  <a:srgbClr val="FF0000"/>
                </a:solidFill>
                <a:latin typeface="Cooper Black" panose="0208090404030B020404" pitchFamily="18" charset="77"/>
              </a:rPr>
              <a:t>Vulnerability</a:t>
            </a:r>
            <a:endParaRPr lang="it-IT" sz="2000" b="1" dirty="0">
              <a:solidFill>
                <a:srgbClr val="FF0000"/>
              </a:solidFill>
              <a:latin typeface="Cooper Black" panose="0208090404030B0204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566287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</TotalTime>
  <Words>2019</Words>
  <Application>Microsoft Macintosh PowerPoint</Application>
  <PresentationFormat>Widescreen</PresentationFormat>
  <Paragraphs>397</Paragraphs>
  <Slides>42</Slides>
  <Notes>36</Notes>
  <HiddenSlides>15</HiddenSlides>
  <MMClips>2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51" baseType="lpstr">
      <vt:lpstr>Apple Braille</vt:lpstr>
      <vt:lpstr>Arial</vt:lpstr>
      <vt:lpstr>Calibri</vt:lpstr>
      <vt:lpstr>Calibri Light</vt:lpstr>
      <vt:lpstr>Comic Sans MS</vt:lpstr>
      <vt:lpstr>Cooper Black</vt:lpstr>
      <vt:lpstr>Helvetica Neue</vt:lpstr>
      <vt:lpstr>Impact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ANGELO AFELTRA</dc:creator>
  <cp:lastModifiedBy>ANGELO AFELTRA</cp:lastModifiedBy>
  <cp:revision>9</cp:revision>
  <dcterms:created xsi:type="dcterms:W3CDTF">2023-05-26T14:49:25Z</dcterms:created>
  <dcterms:modified xsi:type="dcterms:W3CDTF">2023-05-29T00:05:04Z</dcterms:modified>
</cp:coreProperties>
</file>